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  <p:sldId id="257" r:id="rId6"/>
  </p:sldIdLst>
  <p:sldSz cx="7556500" cy="10693400"/>
  <p:notesSz cx="6858000" cy="9144000"/>
  <p:embeddedFontLst>
    <p:embeddedFont>
      <p:font typeface="Calliope MVB" panose="020B0604020202020204" charset="0"/>
      <p:regular r:id="rId7"/>
    </p:embeddedFont>
    <p:embeddedFont>
      <p:font typeface="Halcom 1" panose="020B0604020202020204" charset="0"/>
      <p:regular r:id="rId8"/>
    </p:embeddedFont>
    <p:embeddedFont>
      <p:font typeface="Halcom 1 Ultra-Bold" panose="020B0604020202020204" charset="0"/>
      <p:regular r:id="rId9"/>
    </p:embeddedFont>
    <p:embeddedFont>
      <p:font typeface="Halcom 2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051124-18C9-B643-72A7-65A858626F45}" v="4" dt="2026-09-09T12:48:21.5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4026" y="12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Whittaker" userId="S::cwhittaker@helenanddouglas.org.uk::9b6c5aee-7fb1-473a-a1a3-11035f91b789" providerId="AD" clId="Web-{0B051124-18C9-B643-72A7-65A858626F45}"/>
    <pc:docChg chg="modSld">
      <pc:chgData name="Claire Whittaker" userId="S::cwhittaker@helenanddouglas.org.uk::9b6c5aee-7fb1-473a-a1a3-11035f91b789" providerId="AD" clId="Web-{0B051124-18C9-B643-72A7-65A858626F45}" dt="2026-09-09T12:48:21.536" v="1"/>
      <pc:docMkLst>
        <pc:docMk/>
      </pc:docMkLst>
      <pc:sldChg chg="modSp">
        <pc:chgData name="Claire Whittaker" userId="S::cwhittaker@helenanddouglas.org.uk::9b6c5aee-7fb1-473a-a1a3-11035f91b789" providerId="AD" clId="Web-{0B051124-18C9-B643-72A7-65A858626F45}" dt="2026-09-09T12:48:17.661" v="0"/>
        <pc:sldMkLst>
          <pc:docMk/>
          <pc:sldMk cId="0" sldId="256"/>
        </pc:sldMkLst>
        <pc:spChg chg="mod">
          <ac:chgData name="Claire Whittaker" userId="S::cwhittaker@helenanddouglas.org.uk::9b6c5aee-7fb1-473a-a1a3-11035f91b789" providerId="AD" clId="Web-{0B051124-18C9-B643-72A7-65A858626F45}" dt="2026-09-09T12:48:17.661" v="0"/>
          <ac:spMkLst>
            <pc:docMk/>
            <pc:sldMk cId="0" sldId="256"/>
            <ac:spMk id="13" creationId="{00000000-0000-0000-0000-000000000000}"/>
          </ac:spMkLst>
        </pc:spChg>
      </pc:sldChg>
      <pc:sldChg chg="modSp">
        <pc:chgData name="Claire Whittaker" userId="S::cwhittaker@helenanddouglas.org.uk::9b6c5aee-7fb1-473a-a1a3-11035f91b789" providerId="AD" clId="Web-{0B051124-18C9-B643-72A7-65A858626F45}" dt="2026-09-09T12:48:21.536" v="1"/>
        <pc:sldMkLst>
          <pc:docMk/>
          <pc:sldMk cId="0" sldId="257"/>
        </pc:sldMkLst>
        <pc:spChg chg="mod">
          <ac:chgData name="Claire Whittaker" userId="S::cwhittaker@helenanddouglas.org.uk::9b6c5aee-7fb1-473a-a1a3-11035f91b789" providerId="AD" clId="Web-{0B051124-18C9-B643-72A7-65A858626F45}" dt="2026-09-09T12:48:21.536" v="1"/>
          <ac:spMkLst>
            <pc:docMk/>
            <pc:sldMk cId="0" sldId="257"/>
            <ac:spMk id="1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A1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2785"/>
            <a:ext cx="7556500" cy="8180616"/>
          </a:xfrm>
          <a:custGeom>
            <a:avLst/>
            <a:gdLst/>
            <a:ahLst/>
            <a:cxnLst/>
            <a:rect l="l" t="t" r="r" b="b"/>
            <a:pathLst>
              <a:path w="18697002" h="10517063">
                <a:moveTo>
                  <a:pt x="0" y="0"/>
                </a:moveTo>
                <a:lnTo>
                  <a:pt x="18697002" y="0"/>
                </a:lnTo>
                <a:lnTo>
                  <a:pt x="18697002" y="10517063"/>
                </a:lnTo>
                <a:lnTo>
                  <a:pt x="0" y="105170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9268" t="-1" r="-108160" b="-2856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2417338" y="8025541"/>
            <a:ext cx="2725324" cy="1211545"/>
          </a:xfrm>
          <a:custGeom>
            <a:avLst/>
            <a:gdLst/>
            <a:ahLst/>
            <a:cxnLst/>
            <a:rect l="l" t="t" r="r" b="b"/>
            <a:pathLst>
              <a:path w="2725324" h="1211545">
                <a:moveTo>
                  <a:pt x="0" y="0"/>
                </a:moveTo>
                <a:lnTo>
                  <a:pt x="2725324" y="0"/>
                </a:lnTo>
                <a:lnTo>
                  <a:pt x="2725324" y="1211545"/>
                </a:lnTo>
                <a:lnTo>
                  <a:pt x="0" y="12115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142867" y="5829518"/>
            <a:ext cx="5274266" cy="1243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1C1463"/>
                </a:solidFill>
                <a:latin typeface="Halcom 1"/>
                <a:ea typeface="Halcom 1"/>
                <a:cs typeface="Halcom 1"/>
                <a:sym typeface="Halcom 1"/>
              </a:rPr>
              <a:t>When </a:t>
            </a:r>
          </a:p>
          <a:p>
            <a:pPr algn="l">
              <a:lnSpc>
                <a:spcPts val="3359"/>
              </a:lnSpc>
            </a:pPr>
            <a:endParaRPr lang="en-US" sz="2400">
              <a:solidFill>
                <a:srgbClr val="1C1463"/>
              </a:solidFill>
              <a:latin typeface="Halcom 1"/>
              <a:ea typeface="Halcom 1"/>
              <a:cs typeface="Halcom 1"/>
              <a:sym typeface="Halcom 1"/>
            </a:endParaRP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1C1463"/>
                </a:solidFill>
                <a:latin typeface="Halcom 1"/>
                <a:ea typeface="Halcom 1"/>
                <a:cs typeface="Halcom 1"/>
                <a:sym typeface="Halcom 1"/>
              </a:rPr>
              <a:t>Where </a:t>
            </a:r>
          </a:p>
        </p:txBody>
      </p:sp>
      <p:sp>
        <p:nvSpPr>
          <p:cNvPr id="5" name="AutoShape 5"/>
          <p:cNvSpPr/>
          <p:nvPr/>
        </p:nvSpPr>
        <p:spPr>
          <a:xfrm>
            <a:off x="2196636" y="6203058"/>
            <a:ext cx="4220496" cy="0"/>
          </a:xfrm>
          <a:prstGeom prst="line">
            <a:avLst/>
          </a:prstGeom>
          <a:ln w="19050" cap="flat">
            <a:solidFill>
              <a:srgbClr val="1C1463"/>
            </a:solidFill>
            <a:prstDash val="lgDash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" name="AutoShape 6"/>
          <p:cNvSpPr/>
          <p:nvPr/>
        </p:nvSpPr>
        <p:spPr>
          <a:xfrm flipV="1">
            <a:off x="2196636" y="7063958"/>
            <a:ext cx="4184496" cy="9327"/>
          </a:xfrm>
          <a:prstGeom prst="line">
            <a:avLst/>
          </a:prstGeom>
          <a:ln w="19050" cap="flat">
            <a:solidFill>
              <a:srgbClr val="1C1463"/>
            </a:solidFill>
            <a:prstDash val="lgDash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756000" y="3741355"/>
            <a:ext cx="6048000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b="1">
                <a:solidFill>
                  <a:srgbClr val="1C1463"/>
                </a:solidFill>
                <a:latin typeface="Halcom 1 Ultra-Bold"/>
                <a:ea typeface="Halcom 1 Ultra-Bold"/>
                <a:cs typeface="Halcom 1 Ultra-Bold"/>
                <a:sym typeface="Halcom 1 Ultra-Bold"/>
              </a:rPr>
              <a:t>We’re holding a Santa Fun Run to raise money for </a:t>
            </a:r>
          </a:p>
          <a:p>
            <a:pPr algn="ctr">
              <a:lnSpc>
                <a:spcPts val="3840"/>
              </a:lnSpc>
            </a:pPr>
            <a:r>
              <a:rPr lang="en-US" sz="3200" b="1">
                <a:solidFill>
                  <a:srgbClr val="1C1463"/>
                </a:solidFill>
                <a:latin typeface="Halcom 1 Ultra-Bold"/>
                <a:ea typeface="Halcom 1 Ultra-Bold"/>
                <a:cs typeface="Halcom 1 Ultra-Bold"/>
                <a:sym typeface="Halcom 1 Ultra-Bold"/>
              </a:rPr>
              <a:t>Helen &amp; Douglas House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47786" y="314883"/>
            <a:ext cx="4664427" cy="767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1"/>
              </a:lnSpc>
            </a:pPr>
            <a:r>
              <a:rPr lang="en-US" sz="2993">
                <a:solidFill>
                  <a:srgbClr val="1C1463"/>
                </a:solidFill>
                <a:latin typeface="Calliope MVB"/>
                <a:ea typeface="Calliope MVB"/>
                <a:cs typeface="Calliope MVB"/>
                <a:sym typeface="Calliope MVB"/>
              </a:rPr>
              <a:t>On your marks, get set, ho ho ho!</a:t>
            </a:r>
          </a:p>
        </p:txBody>
      </p:sp>
      <p:sp>
        <p:nvSpPr>
          <p:cNvPr id="9" name="Freeform 9"/>
          <p:cNvSpPr/>
          <p:nvPr/>
        </p:nvSpPr>
        <p:spPr>
          <a:xfrm flipH="1">
            <a:off x="2754515" y="1082817"/>
            <a:ext cx="2352147" cy="2731085"/>
          </a:xfrm>
          <a:custGeom>
            <a:avLst/>
            <a:gdLst/>
            <a:ahLst/>
            <a:cxnLst/>
            <a:rect l="l" t="t" r="r" b="b"/>
            <a:pathLst>
              <a:path w="2352147" h="2731085">
                <a:moveTo>
                  <a:pt x="2352147" y="0"/>
                </a:moveTo>
                <a:lnTo>
                  <a:pt x="0" y="0"/>
                </a:lnTo>
                <a:lnTo>
                  <a:pt x="0" y="2731085"/>
                </a:lnTo>
                <a:lnTo>
                  <a:pt x="2352147" y="2731085"/>
                </a:lnTo>
                <a:lnTo>
                  <a:pt x="235214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 rot="666185">
            <a:off x="4544964" y="1042324"/>
            <a:ext cx="2288023" cy="2676050"/>
          </a:xfrm>
          <a:custGeom>
            <a:avLst/>
            <a:gdLst/>
            <a:ahLst/>
            <a:cxnLst/>
            <a:rect l="l" t="t" r="r" b="b"/>
            <a:pathLst>
              <a:path w="2288023" h="2676050">
                <a:moveTo>
                  <a:pt x="0" y="0"/>
                </a:moveTo>
                <a:lnTo>
                  <a:pt x="2288023" y="0"/>
                </a:lnTo>
                <a:lnTo>
                  <a:pt x="2288023" y="2676050"/>
                </a:lnTo>
                <a:lnTo>
                  <a:pt x="0" y="26760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 rot="162697">
            <a:off x="637688" y="928324"/>
            <a:ext cx="2351074" cy="2749794"/>
          </a:xfrm>
          <a:custGeom>
            <a:avLst/>
            <a:gdLst/>
            <a:ahLst/>
            <a:cxnLst/>
            <a:rect l="l" t="t" r="r" b="b"/>
            <a:pathLst>
              <a:path w="2351074" h="2749794">
                <a:moveTo>
                  <a:pt x="0" y="0"/>
                </a:moveTo>
                <a:lnTo>
                  <a:pt x="2351073" y="0"/>
                </a:lnTo>
                <a:lnTo>
                  <a:pt x="2351073" y="2749794"/>
                </a:lnTo>
                <a:lnTo>
                  <a:pt x="0" y="27497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756000" y="9936000"/>
            <a:ext cx="1598805" cy="487636"/>
          </a:xfrm>
          <a:custGeom>
            <a:avLst/>
            <a:gdLst/>
            <a:ahLst/>
            <a:cxnLst/>
            <a:rect l="l" t="t" r="r" b="b"/>
            <a:pathLst>
              <a:path w="1598805" h="487636">
                <a:moveTo>
                  <a:pt x="0" y="0"/>
                </a:moveTo>
                <a:lnTo>
                  <a:pt x="1598805" y="0"/>
                </a:lnTo>
                <a:lnTo>
                  <a:pt x="1598805" y="487636"/>
                </a:lnTo>
                <a:lnTo>
                  <a:pt x="0" y="4876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378000" y="9435958"/>
            <a:ext cx="68040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1C1463"/>
                </a:solidFill>
                <a:latin typeface="Halcom 1"/>
                <a:ea typeface="Halcom 1"/>
                <a:cs typeface="Halcom 1"/>
                <a:sym typeface="Halcom 1"/>
              </a:rPr>
              <a:t>Helping local children live life to the full, even if that life is short.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64137" y="10160768"/>
            <a:ext cx="2239863" cy="165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>
                <a:solidFill>
                  <a:srgbClr val="1C1463"/>
                </a:solidFill>
                <a:latin typeface="Halcom 2"/>
                <a:ea typeface="Halcom 2"/>
                <a:cs typeface="Halcom 2"/>
                <a:sym typeface="Halcom 2"/>
              </a:rPr>
              <a:t>Registered charity number: 1085951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A1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2785"/>
            <a:ext cx="7556500" cy="8180616"/>
          </a:xfrm>
          <a:custGeom>
            <a:avLst/>
            <a:gdLst/>
            <a:ahLst/>
            <a:cxnLst/>
            <a:rect l="l" t="t" r="r" b="b"/>
            <a:pathLst>
              <a:path w="18697002" h="10517063">
                <a:moveTo>
                  <a:pt x="0" y="0"/>
                </a:moveTo>
                <a:lnTo>
                  <a:pt x="18697002" y="0"/>
                </a:lnTo>
                <a:lnTo>
                  <a:pt x="18697002" y="10517063"/>
                </a:lnTo>
                <a:lnTo>
                  <a:pt x="0" y="105170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9268" t="-1" r="-108160" b="-2856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2417338" y="8013700"/>
            <a:ext cx="2725324" cy="1211545"/>
          </a:xfrm>
          <a:custGeom>
            <a:avLst/>
            <a:gdLst/>
            <a:ahLst/>
            <a:cxnLst/>
            <a:rect l="l" t="t" r="r" b="b"/>
            <a:pathLst>
              <a:path w="2725324" h="1211545">
                <a:moveTo>
                  <a:pt x="0" y="0"/>
                </a:moveTo>
                <a:lnTo>
                  <a:pt x="2725324" y="0"/>
                </a:lnTo>
                <a:lnTo>
                  <a:pt x="2725324" y="1211546"/>
                </a:lnTo>
                <a:lnTo>
                  <a:pt x="0" y="12115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756000" y="3741355"/>
            <a:ext cx="6048000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b="1">
                <a:solidFill>
                  <a:srgbClr val="1C1463"/>
                </a:solidFill>
                <a:latin typeface="Halcom 1 Ultra-Bold"/>
                <a:ea typeface="Halcom 1 Ultra-Bold"/>
                <a:cs typeface="Halcom 1 Ultra-Bold"/>
                <a:sym typeface="Halcom 1 Ultra-Bold"/>
              </a:rPr>
              <a:t>We’re holding a Santa Fun Run to raise money for </a:t>
            </a:r>
          </a:p>
          <a:p>
            <a:pPr algn="ctr">
              <a:lnSpc>
                <a:spcPts val="3840"/>
              </a:lnSpc>
            </a:pPr>
            <a:r>
              <a:rPr lang="en-US" sz="3200" b="1">
                <a:solidFill>
                  <a:srgbClr val="1C1463"/>
                </a:solidFill>
                <a:latin typeface="Halcom 1 Ultra-Bold"/>
                <a:ea typeface="Halcom 1 Ultra-Bold"/>
                <a:cs typeface="Halcom 1 Ultra-Bold"/>
                <a:sym typeface="Halcom 1 Ultra-Bold"/>
              </a:rPr>
              <a:t>Helen &amp; Douglas House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47786" y="314883"/>
            <a:ext cx="4664427" cy="767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1"/>
              </a:lnSpc>
            </a:pPr>
            <a:r>
              <a:rPr lang="en-US" sz="2993">
                <a:solidFill>
                  <a:srgbClr val="1C1463"/>
                </a:solidFill>
                <a:latin typeface="Calliope MVB"/>
                <a:ea typeface="Calliope MVB"/>
                <a:cs typeface="Calliope MVB"/>
                <a:sym typeface="Calliope MVB"/>
              </a:rPr>
              <a:t>On your marks, get set, ho ho ho!</a:t>
            </a:r>
          </a:p>
        </p:txBody>
      </p:sp>
      <p:sp>
        <p:nvSpPr>
          <p:cNvPr id="6" name="Freeform 6"/>
          <p:cNvSpPr/>
          <p:nvPr/>
        </p:nvSpPr>
        <p:spPr>
          <a:xfrm flipH="1">
            <a:off x="2754515" y="1082817"/>
            <a:ext cx="2352147" cy="2731085"/>
          </a:xfrm>
          <a:custGeom>
            <a:avLst/>
            <a:gdLst/>
            <a:ahLst/>
            <a:cxnLst/>
            <a:rect l="l" t="t" r="r" b="b"/>
            <a:pathLst>
              <a:path w="2352147" h="2731085">
                <a:moveTo>
                  <a:pt x="2352147" y="0"/>
                </a:moveTo>
                <a:lnTo>
                  <a:pt x="0" y="0"/>
                </a:lnTo>
                <a:lnTo>
                  <a:pt x="0" y="2731085"/>
                </a:lnTo>
                <a:lnTo>
                  <a:pt x="2352147" y="2731085"/>
                </a:lnTo>
                <a:lnTo>
                  <a:pt x="235214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 rot="666185">
            <a:off x="4544964" y="1042324"/>
            <a:ext cx="2288023" cy="2676050"/>
          </a:xfrm>
          <a:custGeom>
            <a:avLst/>
            <a:gdLst/>
            <a:ahLst/>
            <a:cxnLst/>
            <a:rect l="l" t="t" r="r" b="b"/>
            <a:pathLst>
              <a:path w="2288023" h="2676050">
                <a:moveTo>
                  <a:pt x="0" y="0"/>
                </a:moveTo>
                <a:lnTo>
                  <a:pt x="2288023" y="0"/>
                </a:lnTo>
                <a:lnTo>
                  <a:pt x="2288023" y="2676050"/>
                </a:lnTo>
                <a:lnTo>
                  <a:pt x="0" y="26760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162697">
            <a:off x="637688" y="928324"/>
            <a:ext cx="2351074" cy="2749794"/>
          </a:xfrm>
          <a:custGeom>
            <a:avLst/>
            <a:gdLst/>
            <a:ahLst/>
            <a:cxnLst/>
            <a:rect l="l" t="t" r="r" b="b"/>
            <a:pathLst>
              <a:path w="2351074" h="2749794">
                <a:moveTo>
                  <a:pt x="0" y="0"/>
                </a:moveTo>
                <a:lnTo>
                  <a:pt x="2351073" y="0"/>
                </a:lnTo>
                <a:lnTo>
                  <a:pt x="2351073" y="2749794"/>
                </a:lnTo>
                <a:lnTo>
                  <a:pt x="0" y="27497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756000" y="9936000"/>
            <a:ext cx="1598805" cy="487636"/>
          </a:xfrm>
          <a:custGeom>
            <a:avLst/>
            <a:gdLst/>
            <a:ahLst/>
            <a:cxnLst/>
            <a:rect l="l" t="t" r="r" b="b"/>
            <a:pathLst>
              <a:path w="1598805" h="487636">
                <a:moveTo>
                  <a:pt x="0" y="0"/>
                </a:moveTo>
                <a:lnTo>
                  <a:pt x="1598805" y="0"/>
                </a:lnTo>
                <a:lnTo>
                  <a:pt x="1598805" y="487636"/>
                </a:lnTo>
                <a:lnTo>
                  <a:pt x="0" y="4876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4564137" y="10160768"/>
            <a:ext cx="2239863" cy="165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>
                <a:solidFill>
                  <a:srgbClr val="1C1463"/>
                </a:solidFill>
                <a:latin typeface="Halcom 2"/>
                <a:ea typeface="Halcom 2"/>
                <a:cs typeface="Halcom 2"/>
                <a:sym typeface="Halcom 2"/>
              </a:rPr>
              <a:t>Registered charity number: 1085951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8000" y="9435958"/>
            <a:ext cx="68040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dirty="0">
                <a:solidFill>
                  <a:srgbClr val="1C1463"/>
                </a:solidFill>
                <a:latin typeface="Halcom 1"/>
                <a:ea typeface="Halcom 1"/>
                <a:cs typeface="Halcom 1"/>
                <a:sym typeface="Halcom 1"/>
              </a:rPr>
              <a:t>Helping local children live life to the full, even if that life is short.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798568A148BA49BE3B73EEA025DBDE" ma:contentTypeVersion="18" ma:contentTypeDescription="Create a new document." ma:contentTypeScope="" ma:versionID="bd391ab0395ee82f11a77772639afc61">
  <xsd:schema xmlns:xsd="http://www.w3.org/2001/XMLSchema" xmlns:xs="http://www.w3.org/2001/XMLSchema" xmlns:p="http://schemas.microsoft.com/office/2006/metadata/properties" xmlns:ns2="26e68649-6e11-4c37-8180-46b5f80595e2" xmlns:ns3="c5089722-8509-4a68-ae22-dfcf88cc8485" targetNamespace="http://schemas.microsoft.com/office/2006/metadata/properties" ma:root="true" ma:fieldsID="ab7c347df7179d560a518c7d78e008a9" ns2:_="" ns3:_="">
    <xsd:import namespace="26e68649-6e11-4c37-8180-46b5f80595e2"/>
    <xsd:import namespace="c5089722-8509-4a68-ae22-dfcf88cc84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e68649-6e11-4c37-8180-46b5f80595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6e7015d-09d8-4687-8d9c-5decbaac6d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089722-8509-4a68-ae22-dfcf88cc8485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d4e4cb4-5865-4401-aaad-b6e2eb5f892f}" ma:internalName="TaxCatchAll" ma:showField="CatchAllData" ma:web="c5089722-8509-4a68-ae22-dfcf88cc84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5089722-8509-4a68-ae22-dfcf88cc8485" xsi:nil="true"/>
    <lcf76f155ced4ddcb4097134ff3c332f xmlns="26e68649-6e11-4c37-8180-46b5f80595e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FB85BC-7C15-4DE3-AB37-5160E7C771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e68649-6e11-4c37-8180-46b5f80595e2"/>
    <ds:schemaRef ds:uri="c5089722-8509-4a68-ae22-dfcf88cc84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78FED3-376F-48BE-BBA3-BB96D6A6A713}">
  <ds:schemaRefs>
    <ds:schemaRef ds:uri="http://schemas.microsoft.com/office/2006/metadata/properties"/>
    <ds:schemaRef ds:uri="http://schemas.microsoft.com/office/infopath/2007/PartnerControls"/>
    <ds:schemaRef ds:uri="c5089722-8509-4a68-ae22-dfcf88cc8485"/>
    <ds:schemaRef ds:uri="26e68649-6e11-4c37-8180-46b5f80595e2"/>
  </ds:schemaRefs>
</ds:datastoreItem>
</file>

<file path=customXml/itemProps3.xml><?xml version="1.0" encoding="utf-8"?>
<ds:datastoreItem xmlns:ds="http://schemas.openxmlformats.org/officeDocument/2006/customXml" ds:itemID="{1084E0E8-2896-423C-9CAB-91021EE905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Custom</PresentationFormat>
  <Paragraphs>13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We’re holding a Santa Fun Run for Helen &amp; Douglas House</dc:title>
  <dc:creator>Claire Whittaker</dc:creator>
  <cp:lastModifiedBy>Claire Whittaker</cp:lastModifiedBy>
  <cp:revision>5</cp:revision>
  <dcterms:created xsi:type="dcterms:W3CDTF">2006-08-16T00:00:00Z</dcterms:created>
  <dcterms:modified xsi:type="dcterms:W3CDTF">2026-09-09T12:48:25Z</dcterms:modified>
  <dc:identifier>DAG0cpx7mUU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0x010100AA798568A148BA49BE3B73EEA025DBDE</vt:lpwstr>
  </property>
  <property fmtid="{D5CDD505-2E9C-101B-9397-08002B2CF9AE}" pid="3" name="MediaServiceImageTags">
    <vt:lpwstr/>
  </property>
</Properties>
</file>