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  <p:sldId id="256" r:id="rId6"/>
  </p:sldIdLst>
  <p:sldSz cx="10693400" cy="75565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Halcom 2" panose="020B0604020202020204" charset="0"/>
      <p:regular r:id="rId8"/>
    </p:embeddedFont>
    <p:embeddedFont>
      <p:font typeface="Ink Free" panose="03080402000500000000" pitchFamily="66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 individual certificates" id="{0CE98EEC-7D97-4374-969F-A4F1F543045A}">
          <p14:sldIdLst>
            <p14:sldId id="257"/>
          </p14:sldIdLst>
        </p14:section>
        <p14:section name="group certificates for school/club noticeboard" id="{1805C460-F1F6-4D16-90EC-70FBC8D8518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5" d="100"/>
          <a:sy n="95" d="100"/>
        </p:scale>
        <p:origin x="16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80000" y="180000"/>
            <a:ext cx="5076000" cy="3510000"/>
            <a:chOff x="0" y="0"/>
            <a:chExt cx="1819124" cy="125790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19124" cy="1257905"/>
            </a:xfrm>
            <a:custGeom>
              <a:avLst/>
              <a:gdLst/>
              <a:ahLst/>
              <a:cxnLst/>
              <a:rect l="l" t="t" r="r" b="b"/>
              <a:pathLst>
                <a:path w="1819124" h="1257905">
                  <a:moveTo>
                    <a:pt x="56432" y="0"/>
                  </a:moveTo>
                  <a:lnTo>
                    <a:pt x="1762691" y="0"/>
                  </a:lnTo>
                  <a:cubicBezTo>
                    <a:pt x="1793858" y="0"/>
                    <a:pt x="1819124" y="25266"/>
                    <a:pt x="1819124" y="56432"/>
                  </a:cubicBezTo>
                  <a:lnTo>
                    <a:pt x="1819124" y="1201472"/>
                  </a:lnTo>
                  <a:cubicBezTo>
                    <a:pt x="1819124" y="1232639"/>
                    <a:pt x="1793858" y="1257905"/>
                    <a:pt x="1762691" y="1257905"/>
                  </a:cubicBezTo>
                  <a:lnTo>
                    <a:pt x="56432" y="1257905"/>
                  </a:lnTo>
                  <a:cubicBezTo>
                    <a:pt x="25266" y="1257905"/>
                    <a:pt x="0" y="1232639"/>
                    <a:pt x="0" y="1201472"/>
                  </a:cubicBezTo>
                  <a:lnTo>
                    <a:pt x="0" y="56432"/>
                  </a:lnTo>
                  <a:cubicBezTo>
                    <a:pt x="0" y="25266"/>
                    <a:pt x="25266" y="0"/>
                    <a:pt x="56432" y="0"/>
                  </a:cubicBezTo>
                  <a:close/>
                </a:path>
              </a:pathLst>
            </a:custGeom>
            <a:solidFill>
              <a:srgbClr val="F2452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819124" cy="1286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42299" y="512766"/>
            <a:ext cx="4351402" cy="2839619"/>
            <a:chOff x="0" y="0"/>
            <a:chExt cx="1559444" cy="101765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559444" cy="1017656"/>
            </a:xfrm>
            <a:custGeom>
              <a:avLst/>
              <a:gdLst/>
              <a:ahLst/>
              <a:cxnLst/>
              <a:rect l="l" t="t" r="r" b="b"/>
              <a:pathLst>
                <a:path w="1559444" h="1017656">
                  <a:moveTo>
                    <a:pt x="65830" y="0"/>
                  </a:moveTo>
                  <a:lnTo>
                    <a:pt x="1493615" y="0"/>
                  </a:lnTo>
                  <a:cubicBezTo>
                    <a:pt x="1529972" y="0"/>
                    <a:pt x="1559444" y="29473"/>
                    <a:pt x="1559444" y="65830"/>
                  </a:cubicBezTo>
                  <a:lnTo>
                    <a:pt x="1559444" y="951826"/>
                  </a:lnTo>
                  <a:cubicBezTo>
                    <a:pt x="1559444" y="988183"/>
                    <a:pt x="1529972" y="1017656"/>
                    <a:pt x="1493615" y="1017656"/>
                  </a:cubicBezTo>
                  <a:lnTo>
                    <a:pt x="65830" y="1017656"/>
                  </a:lnTo>
                  <a:cubicBezTo>
                    <a:pt x="29473" y="1017656"/>
                    <a:pt x="0" y="988183"/>
                    <a:pt x="0" y="951826"/>
                  </a:cubicBezTo>
                  <a:lnTo>
                    <a:pt x="0" y="65830"/>
                  </a:lnTo>
                  <a:cubicBezTo>
                    <a:pt x="0" y="29473"/>
                    <a:pt x="29473" y="0"/>
                    <a:pt x="658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559444" cy="10462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436000" y="177576"/>
            <a:ext cx="5076000" cy="3510000"/>
            <a:chOff x="0" y="0"/>
            <a:chExt cx="1819124" cy="125790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819124" cy="1257905"/>
            </a:xfrm>
            <a:custGeom>
              <a:avLst/>
              <a:gdLst/>
              <a:ahLst/>
              <a:cxnLst/>
              <a:rect l="l" t="t" r="r" b="b"/>
              <a:pathLst>
                <a:path w="1819124" h="1257905">
                  <a:moveTo>
                    <a:pt x="56432" y="0"/>
                  </a:moveTo>
                  <a:lnTo>
                    <a:pt x="1762691" y="0"/>
                  </a:lnTo>
                  <a:cubicBezTo>
                    <a:pt x="1793858" y="0"/>
                    <a:pt x="1819124" y="25266"/>
                    <a:pt x="1819124" y="56432"/>
                  </a:cubicBezTo>
                  <a:lnTo>
                    <a:pt x="1819124" y="1201472"/>
                  </a:lnTo>
                  <a:cubicBezTo>
                    <a:pt x="1819124" y="1232639"/>
                    <a:pt x="1793858" y="1257905"/>
                    <a:pt x="1762691" y="1257905"/>
                  </a:cubicBezTo>
                  <a:lnTo>
                    <a:pt x="56432" y="1257905"/>
                  </a:lnTo>
                  <a:cubicBezTo>
                    <a:pt x="25266" y="1257905"/>
                    <a:pt x="0" y="1232639"/>
                    <a:pt x="0" y="1201472"/>
                  </a:cubicBezTo>
                  <a:lnTo>
                    <a:pt x="0" y="56432"/>
                  </a:lnTo>
                  <a:cubicBezTo>
                    <a:pt x="0" y="25266"/>
                    <a:pt x="25266" y="0"/>
                    <a:pt x="56432" y="0"/>
                  </a:cubicBezTo>
                  <a:close/>
                </a:path>
              </a:pathLst>
            </a:custGeom>
            <a:solidFill>
              <a:srgbClr val="F2452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1819124" cy="1286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798299" y="510341"/>
            <a:ext cx="4351402" cy="2839619"/>
            <a:chOff x="0" y="0"/>
            <a:chExt cx="1559444" cy="101765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559444" cy="1017656"/>
            </a:xfrm>
            <a:custGeom>
              <a:avLst/>
              <a:gdLst/>
              <a:ahLst/>
              <a:cxnLst/>
              <a:rect l="l" t="t" r="r" b="b"/>
              <a:pathLst>
                <a:path w="1559444" h="1017656">
                  <a:moveTo>
                    <a:pt x="65830" y="0"/>
                  </a:moveTo>
                  <a:lnTo>
                    <a:pt x="1493615" y="0"/>
                  </a:lnTo>
                  <a:cubicBezTo>
                    <a:pt x="1529972" y="0"/>
                    <a:pt x="1559444" y="29473"/>
                    <a:pt x="1559444" y="65830"/>
                  </a:cubicBezTo>
                  <a:lnTo>
                    <a:pt x="1559444" y="951826"/>
                  </a:lnTo>
                  <a:cubicBezTo>
                    <a:pt x="1559444" y="988183"/>
                    <a:pt x="1529972" y="1017656"/>
                    <a:pt x="1493615" y="1017656"/>
                  </a:cubicBezTo>
                  <a:lnTo>
                    <a:pt x="65830" y="1017656"/>
                  </a:lnTo>
                  <a:cubicBezTo>
                    <a:pt x="29473" y="1017656"/>
                    <a:pt x="0" y="988183"/>
                    <a:pt x="0" y="951826"/>
                  </a:cubicBezTo>
                  <a:lnTo>
                    <a:pt x="0" y="65830"/>
                  </a:lnTo>
                  <a:cubicBezTo>
                    <a:pt x="0" y="29473"/>
                    <a:pt x="29473" y="0"/>
                    <a:pt x="658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1559444" cy="10462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80000" y="3870000"/>
            <a:ext cx="5076000" cy="3510000"/>
            <a:chOff x="0" y="0"/>
            <a:chExt cx="1819124" cy="125790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819124" cy="1257905"/>
            </a:xfrm>
            <a:custGeom>
              <a:avLst/>
              <a:gdLst/>
              <a:ahLst/>
              <a:cxnLst/>
              <a:rect l="l" t="t" r="r" b="b"/>
              <a:pathLst>
                <a:path w="1819124" h="1257905">
                  <a:moveTo>
                    <a:pt x="56432" y="0"/>
                  </a:moveTo>
                  <a:lnTo>
                    <a:pt x="1762691" y="0"/>
                  </a:lnTo>
                  <a:cubicBezTo>
                    <a:pt x="1793858" y="0"/>
                    <a:pt x="1819124" y="25266"/>
                    <a:pt x="1819124" y="56432"/>
                  </a:cubicBezTo>
                  <a:lnTo>
                    <a:pt x="1819124" y="1201472"/>
                  </a:lnTo>
                  <a:cubicBezTo>
                    <a:pt x="1819124" y="1232639"/>
                    <a:pt x="1793858" y="1257905"/>
                    <a:pt x="1762691" y="1257905"/>
                  </a:cubicBezTo>
                  <a:lnTo>
                    <a:pt x="56432" y="1257905"/>
                  </a:lnTo>
                  <a:cubicBezTo>
                    <a:pt x="25266" y="1257905"/>
                    <a:pt x="0" y="1232639"/>
                    <a:pt x="0" y="1201472"/>
                  </a:cubicBezTo>
                  <a:lnTo>
                    <a:pt x="0" y="56432"/>
                  </a:lnTo>
                  <a:cubicBezTo>
                    <a:pt x="0" y="25266"/>
                    <a:pt x="25266" y="0"/>
                    <a:pt x="56432" y="0"/>
                  </a:cubicBezTo>
                  <a:close/>
                </a:path>
              </a:pathLst>
            </a:custGeom>
            <a:solidFill>
              <a:srgbClr val="F2452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1819124" cy="1286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42299" y="4202766"/>
            <a:ext cx="4351402" cy="2839619"/>
            <a:chOff x="0" y="0"/>
            <a:chExt cx="1559444" cy="101765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559444" cy="1017656"/>
            </a:xfrm>
            <a:custGeom>
              <a:avLst/>
              <a:gdLst/>
              <a:ahLst/>
              <a:cxnLst/>
              <a:rect l="l" t="t" r="r" b="b"/>
              <a:pathLst>
                <a:path w="1559444" h="1017656">
                  <a:moveTo>
                    <a:pt x="65830" y="0"/>
                  </a:moveTo>
                  <a:lnTo>
                    <a:pt x="1493615" y="0"/>
                  </a:lnTo>
                  <a:cubicBezTo>
                    <a:pt x="1529972" y="0"/>
                    <a:pt x="1559444" y="29473"/>
                    <a:pt x="1559444" y="65830"/>
                  </a:cubicBezTo>
                  <a:lnTo>
                    <a:pt x="1559444" y="951826"/>
                  </a:lnTo>
                  <a:cubicBezTo>
                    <a:pt x="1559444" y="988183"/>
                    <a:pt x="1529972" y="1017656"/>
                    <a:pt x="1493615" y="1017656"/>
                  </a:cubicBezTo>
                  <a:lnTo>
                    <a:pt x="65830" y="1017656"/>
                  </a:lnTo>
                  <a:cubicBezTo>
                    <a:pt x="29473" y="1017656"/>
                    <a:pt x="0" y="988183"/>
                    <a:pt x="0" y="951826"/>
                  </a:cubicBezTo>
                  <a:lnTo>
                    <a:pt x="0" y="65830"/>
                  </a:lnTo>
                  <a:cubicBezTo>
                    <a:pt x="0" y="29473"/>
                    <a:pt x="29473" y="0"/>
                    <a:pt x="658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1559444" cy="10462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5436000" y="3870000"/>
            <a:ext cx="5076000" cy="3510000"/>
            <a:chOff x="0" y="0"/>
            <a:chExt cx="1819124" cy="125790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819124" cy="1257905"/>
            </a:xfrm>
            <a:custGeom>
              <a:avLst/>
              <a:gdLst/>
              <a:ahLst/>
              <a:cxnLst/>
              <a:rect l="l" t="t" r="r" b="b"/>
              <a:pathLst>
                <a:path w="1819124" h="1257905">
                  <a:moveTo>
                    <a:pt x="56432" y="0"/>
                  </a:moveTo>
                  <a:lnTo>
                    <a:pt x="1762691" y="0"/>
                  </a:lnTo>
                  <a:cubicBezTo>
                    <a:pt x="1793858" y="0"/>
                    <a:pt x="1819124" y="25266"/>
                    <a:pt x="1819124" y="56432"/>
                  </a:cubicBezTo>
                  <a:lnTo>
                    <a:pt x="1819124" y="1201472"/>
                  </a:lnTo>
                  <a:cubicBezTo>
                    <a:pt x="1819124" y="1232639"/>
                    <a:pt x="1793858" y="1257905"/>
                    <a:pt x="1762691" y="1257905"/>
                  </a:cubicBezTo>
                  <a:lnTo>
                    <a:pt x="56432" y="1257905"/>
                  </a:lnTo>
                  <a:cubicBezTo>
                    <a:pt x="25266" y="1257905"/>
                    <a:pt x="0" y="1232639"/>
                    <a:pt x="0" y="1201472"/>
                  </a:cubicBezTo>
                  <a:lnTo>
                    <a:pt x="0" y="56432"/>
                  </a:lnTo>
                  <a:cubicBezTo>
                    <a:pt x="0" y="25266"/>
                    <a:pt x="25266" y="0"/>
                    <a:pt x="56432" y="0"/>
                  </a:cubicBezTo>
                  <a:close/>
                </a:path>
              </a:pathLst>
            </a:custGeom>
            <a:solidFill>
              <a:srgbClr val="F2452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1819124" cy="1286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5798299" y="4202766"/>
            <a:ext cx="4351402" cy="2839619"/>
            <a:chOff x="0" y="0"/>
            <a:chExt cx="1559444" cy="1017655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559444" cy="1017656"/>
            </a:xfrm>
            <a:custGeom>
              <a:avLst/>
              <a:gdLst/>
              <a:ahLst/>
              <a:cxnLst/>
              <a:rect l="l" t="t" r="r" b="b"/>
              <a:pathLst>
                <a:path w="1559444" h="1017656">
                  <a:moveTo>
                    <a:pt x="65830" y="0"/>
                  </a:moveTo>
                  <a:lnTo>
                    <a:pt x="1493615" y="0"/>
                  </a:lnTo>
                  <a:cubicBezTo>
                    <a:pt x="1529972" y="0"/>
                    <a:pt x="1559444" y="29473"/>
                    <a:pt x="1559444" y="65830"/>
                  </a:cubicBezTo>
                  <a:lnTo>
                    <a:pt x="1559444" y="951826"/>
                  </a:lnTo>
                  <a:cubicBezTo>
                    <a:pt x="1559444" y="988183"/>
                    <a:pt x="1529972" y="1017656"/>
                    <a:pt x="1493615" y="1017656"/>
                  </a:cubicBezTo>
                  <a:lnTo>
                    <a:pt x="65830" y="1017656"/>
                  </a:lnTo>
                  <a:cubicBezTo>
                    <a:pt x="29473" y="1017656"/>
                    <a:pt x="0" y="988183"/>
                    <a:pt x="0" y="951826"/>
                  </a:cubicBezTo>
                  <a:lnTo>
                    <a:pt x="0" y="65830"/>
                  </a:lnTo>
                  <a:cubicBezTo>
                    <a:pt x="0" y="29473"/>
                    <a:pt x="29473" y="0"/>
                    <a:pt x="658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1559444" cy="10462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6" name="Freeform 26"/>
          <p:cNvSpPr/>
          <p:nvPr/>
        </p:nvSpPr>
        <p:spPr>
          <a:xfrm rot="-5400000">
            <a:off x="7534124" y="1731087"/>
            <a:ext cx="1394258" cy="619819"/>
          </a:xfrm>
          <a:custGeom>
            <a:avLst/>
            <a:gdLst/>
            <a:ahLst/>
            <a:cxnLst/>
            <a:rect l="l" t="t" r="r" b="b"/>
            <a:pathLst>
              <a:path w="1394258" h="619819">
                <a:moveTo>
                  <a:pt x="0" y="0"/>
                </a:moveTo>
                <a:lnTo>
                  <a:pt x="1394259" y="0"/>
                </a:lnTo>
                <a:lnTo>
                  <a:pt x="1394259" y="619819"/>
                </a:lnTo>
                <a:lnTo>
                  <a:pt x="0" y="6198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7" name="Group 27"/>
          <p:cNvGrpSpPr/>
          <p:nvPr/>
        </p:nvGrpSpPr>
        <p:grpSpPr>
          <a:xfrm rot="-5400000">
            <a:off x="8636552" y="4614482"/>
            <a:ext cx="1707490" cy="2038794"/>
            <a:chOff x="0" y="0"/>
            <a:chExt cx="2276654" cy="2718392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2276654" cy="2718392"/>
            </a:xfrm>
            <a:custGeom>
              <a:avLst/>
              <a:gdLst/>
              <a:ahLst/>
              <a:cxnLst/>
              <a:rect l="l" t="t" r="r" b="b"/>
              <a:pathLst>
                <a:path w="2276654" h="2718392">
                  <a:moveTo>
                    <a:pt x="0" y="0"/>
                  </a:moveTo>
                  <a:lnTo>
                    <a:pt x="2276654" y="0"/>
                  </a:lnTo>
                  <a:lnTo>
                    <a:pt x="2276654" y="2718392"/>
                  </a:lnTo>
                  <a:lnTo>
                    <a:pt x="0" y="2718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305620" y="1108731"/>
              <a:ext cx="1519148" cy="6090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843"/>
                </a:lnSpc>
              </a:pPr>
              <a:r>
                <a:rPr lang="en-US" sz="1316" dirty="0">
                  <a:solidFill>
                    <a:srgbClr val="1C1463"/>
                  </a:solidFill>
                  <a:latin typeface="Ink Free" panose="03080402000500000000" pitchFamily="66" charset="0"/>
                  <a:ea typeface="Calliope MVB"/>
                  <a:cs typeface="Calliope MVB"/>
                  <a:sym typeface="Calliope MVB"/>
                </a:rPr>
                <a:t>You’re a Santa Superstar!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 rot="-5400000">
            <a:off x="3031327" y="1080581"/>
            <a:ext cx="2362213" cy="1759849"/>
            <a:chOff x="0" y="0"/>
            <a:chExt cx="3149618" cy="2346465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3149618" cy="2346465"/>
            </a:xfrm>
            <a:custGeom>
              <a:avLst/>
              <a:gdLst/>
              <a:ahLst/>
              <a:cxnLst/>
              <a:rect l="l" t="t" r="r" b="b"/>
              <a:pathLst>
                <a:path w="3149618" h="2346465">
                  <a:moveTo>
                    <a:pt x="0" y="0"/>
                  </a:moveTo>
                  <a:lnTo>
                    <a:pt x="3149618" y="0"/>
                  </a:lnTo>
                  <a:lnTo>
                    <a:pt x="3149618" y="2346465"/>
                  </a:lnTo>
                  <a:lnTo>
                    <a:pt x="0" y="23464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32"/>
            <p:cNvSpPr txBox="1"/>
            <p:nvPr/>
          </p:nvSpPr>
          <p:spPr>
            <a:xfrm rot="502167">
              <a:off x="1288825" y="264515"/>
              <a:ext cx="1825346" cy="75074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14"/>
                </a:lnSpc>
              </a:pPr>
              <a:r>
                <a:rPr lang="en-US" sz="1581" dirty="0">
                  <a:solidFill>
                    <a:srgbClr val="1C1463"/>
                  </a:solidFill>
                  <a:latin typeface="Ink Free" panose="03080402000500000000" pitchFamily="66" charset="0"/>
                  <a:ea typeface="Calliope MVB"/>
                  <a:cs typeface="Calliope MVB"/>
                  <a:sym typeface="Calliope MVB"/>
                </a:rPr>
                <a:t>You did it!</a:t>
              </a:r>
            </a:p>
            <a:p>
              <a:pPr algn="ctr">
                <a:lnSpc>
                  <a:spcPts val="2214"/>
                </a:lnSpc>
              </a:pPr>
              <a:r>
                <a:rPr lang="en-US" sz="1581" dirty="0">
                  <a:solidFill>
                    <a:srgbClr val="1C1463"/>
                  </a:solidFill>
                  <a:latin typeface="Ink Free" panose="03080402000500000000" pitchFamily="66" charset="0"/>
                  <a:ea typeface="Calliope MVB"/>
                  <a:cs typeface="Calliope MVB"/>
                  <a:sym typeface="Calliope MVB"/>
                </a:rPr>
                <a:t>Wahoo!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 rot="-5331699">
            <a:off x="8437884" y="1080580"/>
            <a:ext cx="2374163" cy="1759849"/>
            <a:chOff x="1" y="1"/>
            <a:chExt cx="3165551" cy="2346465"/>
          </a:xfrm>
        </p:grpSpPr>
        <p:sp>
          <p:nvSpPr>
            <p:cNvPr id="34" name="Freeform 34"/>
            <p:cNvSpPr/>
            <p:nvPr/>
          </p:nvSpPr>
          <p:spPr>
            <a:xfrm>
              <a:off x="1" y="1"/>
              <a:ext cx="3165551" cy="2346465"/>
            </a:xfrm>
            <a:custGeom>
              <a:avLst/>
              <a:gdLst/>
              <a:ahLst/>
              <a:cxnLst/>
              <a:rect l="l" t="t" r="r" b="b"/>
              <a:pathLst>
                <a:path w="3165552" h="2346465">
                  <a:moveTo>
                    <a:pt x="0" y="0"/>
                  </a:moveTo>
                  <a:lnTo>
                    <a:pt x="3165552" y="0"/>
                  </a:lnTo>
                  <a:lnTo>
                    <a:pt x="3165552" y="2346465"/>
                  </a:lnTo>
                  <a:lnTo>
                    <a:pt x="0" y="23464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35"/>
            <p:cNvSpPr txBox="1"/>
            <p:nvPr/>
          </p:nvSpPr>
          <p:spPr>
            <a:xfrm rot="21129095">
              <a:off x="119477" y="275978"/>
              <a:ext cx="1586024" cy="73011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214"/>
                </a:lnSpc>
              </a:pPr>
              <a:r>
                <a:rPr lang="en-US" sz="1400" dirty="0">
                  <a:solidFill>
                    <a:srgbClr val="1C1463"/>
                  </a:solidFill>
                  <a:latin typeface="Ink Free" panose="03080402000500000000" pitchFamily="66" charset="0"/>
                  <a:ea typeface="Calliope MVB"/>
                  <a:cs typeface="Calliope MVB"/>
                  <a:sym typeface="Calliope MVB"/>
                </a:rPr>
                <a:t>Great running super Santa!</a:t>
              </a:r>
            </a:p>
          </p:txBody>
        </p:sp>
      </p:grpSp>
      <p:grpSp>
        <p:nvGrpSpPr>
          <p:cNvPr id="36" name="Group 36"/>
          <p:cNvGrpSpPr/>
          <p:nvPr/>
        </p:nvGrpSpPr>
        <p:grpSpPr>
          <a:xfrm rot="-5400000">
            <a:off x="3292732" y="4682185"/>
            <a:ext cx="1839404" cy="2035302"/>
            <a:chOff x="0" y="0"/>
            <a:chExt cx="2452539" cy="2713736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2452539" cy="2713736"/>
            </a:xfrm>
            <a:custGeom>
              <a:avLst/>
              <a:gdLst/>
              <a:ahLst/>
              <a:cxnLst/>
              <a:rect l="l" t="t" r="r" b="b"/>
              <a:pathLst>
                <a:path w="2452539" h="2713736">
                  <a:moveTo>
                    <a:pt x="0" y="0"/>
                  </a:moveTo>
                  <a:lnTo>
                    <a:pt x="2452539" y="0"/>
                  </a:lnTo>
                  <a:lnTo>
                    <a:pt x="2452539" y="2713736"/>
                  </a:lnTo>
                  <a:lnTo>
                    <a:pt x="0" y="27137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38"/>
            <p:cNvSpPr txBox="1"/>
            <p:nvPr/>
          </p:nvSpPr>
          <p:spPr>
            <a:xfrm rot="21170496">
              <a:off x="135726" y="194203"/>
              <a:ext cx="1409618" cy="10119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51"/>
                </a:lnSpc>
              </a:pPr>
              <a:r>
                <a:rPr lang="en-US" sz="1400" dirty="0">
                  <a:solidFill>
                    <a:srgbClr val="1C1463"/>
                  </a:solidFill>
                  <a:latin typeface="Ink Free" panose="03080402000500000000" pitchFamily="66" charset="0"/>
                  <a:ea typeface="Calliope MVB"/>
                  <a:cs typeface="Calliope MVB"/>
                  <a:sym typeface="Calliope MVB"/>
                </a:rPr>
                <a:t>Rudolph would be proud of your running!</a:t>
              </a:r>
            </a:p>
          </p:txBody>
        </p:sp>
      </p:grpSp>
      <p:sp>
        <p:nvSpPr>
          <p:cNvPr id="39" name="TextBox 39"/>
          <p:cNvSpPr txBox="1"/>
          <p:nvPr/>
        </p:nvSpPr>
        <p:spPr>
          <a:xfrm rot="-5400000">
            <a:off x="4795932" y="1617853"/>
            <a:ext cx="2839622" cy="624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58"/>
              </a:lnSpc>
            </a:pPr>
            <a:r>
              <a:rPr lang="en-US" sz="3684" b="1" dirty="0">
                <a:solidFill>
                  <a:srgbClr val="1C1463"/>
                </a:solidFill>
                <a:latin typeface="Arial Black" panose="020B0A04020102020204" pitchFamily="34" charset="0"/>
                <a:ea typeface="Halcom 1 Bold"/>
                <a:cs typeface="Halcom 1 Bold"/>
                <a:sym typeface="Halcom 1 Bold"/>
              </a:rPr>
              <a:t>Well done</a:t>
            </a:r>
          </a:p>
        </p:txBody>
      </p:sp>
      <p:sp>
        <p:nvSpPr>
          <p:cNvPr id="40" name="Freeform 40"/>
          <p:cNvSpPr/>
          <p:nvPr/>
        </p:nvSpPr>
        <p:spPr>
          <a:xfrm rot="-5400000">
            <a:off x="2181437" y="1629204"/>
            <a:ext cx="1353939" cy="601895"/>
          </a:xfrm>
          <a:custGeom>
            <a:avLst/>
            <a:gdLst/>
            <a:ahLst/>
            <a:cxnLst/>
            <a:rect l="l" t="t" r="r" b="b"/>
            <a:pathLst>
              <a:path w="1353939" h="601895">
                <a:moveTo>
                  <a:pt x="0" y="0"/>
                </a:moveTo>
                <a:lnTo>
                  <a:pt x="1353940" y="0"/>
                </a:lnTo>
                <a:lnTo>
                  <a:pt x="1353940" y="601895"/>
                </a:lnTo>
                <a:lnTo>
                  <a:pt x="0" y="6018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1" name="TextBox 41"/>
          <p:cNvSpPr txBox="1"/>
          <p:nvPr/>
        </p:nvSpPr>
        <p:spPr>
          <a:xfrm rot="-5400000">
            <a:off x="-424823" y="1617853"/>
            <a:ext cx="2839623" cy="624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58"/>
              </a:lnSpc>
            </a:pPr>
            <a:r>
              <a:rPr lang="en-US" sz="3684" b="1" dirty="0">
                <a:solidFill>
                  <a:srgbClr val="1C1463"/>
                </a:solidFill>
                <a:latin typeface="Arial Black" panose="020B0A04020102020204" pitchFamily="34" charset="0"/>
                <a:ea typeface="Halcom 1 Bold"/>
                <a:cs typeface="Halcom 1 Bold"/>
                <a:sym typeface="Halcom 1 Bold"/>
              </a:rPr>
              <a:t>Well done</a:t>
            </a:r>
          </a:p>
        </p:txBody>
      </p:sp>
      <p:sp>
        <p:nvSpPr>
          <p:cNvPr id="42" name="TextBox 42"/>
          <p:cNvSpPr txBox="1"/>
          <p:nvPr/>
        </p:nvSpPr>
        <p:spPr>
          <a:xfrm rot="-5400000">
            <a:off x="557073" y="1385565"/>
            <a:ext cx="2667000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______________</a:t>
            </a:r>
          </a:p>
          <a:p>
            <a:pPr algn="ctr">
              <a:lnSpc>
                <a:spcPts val="2261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for completing the Santa Fun Run</a:t>
            </a:r>
          </a:p>
        </p:txBody>
      </p:sp>
      <p:sp>
        <p:nvSpPr>
          <p:cNvPr id="44" name="Freeform 44"/>
          <p:cNvSpPr/>
          <p:nvPr/>
        </p:nvSpPr>
        <p:spPr>
          <a:xfrm rot="-5400000">
            <a:off x="2036463" y="5275537"/>
            <a:ext cx="1404441" cy="624345"/>
          </a:xfrm>
          <a:custGeom>
            <a:avLst/>
            <a:gdLst/>
            <a:ahLst/>
            <a:cxnLst/>
            <a:rect l="l" t="t" r="r" b="b"/>
            <a:pathLst>
              <a:path w="1404441" h="624345">
                <a:moveTo>
                  <a:pt x="0" y="0"/>
                </a:moveTo>
                <a:lnTo>
                  <a:pt x="1404441" y="0"/>
                </a:lnTo>
                <a:lnTo>
                  <a:pt x="1404441" y="624346"/>
                </a:lnTo>
                <a:lnTo>
                  <a:pt x="0" y="6243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TextBox 45"/>
          <p:cNvSpPr txBox="1"/>
          <p:nvPr/>
        </p:nvSpPr>
        <p:spPr>
          <a:xfrm rot="-5400000">
            <a:off x="-424567" y="5321582"/>
            <a:ext cx="2839619" cy="624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58"/>
              </a:lnSpc>
            </a:pPr>
            <a:r>
              <a:rPr lang="en-US" sz="3684" b="1" dirty="0">
                <a:solidFill>
                  <a:srgbClr val="1C1463"/>
                </a:solidFill>
                <a:latin typeface="Arial Black" panose="020B0A04020102020204" pitchFamily="34" charset="0"/>
                <a:ea typeface="Halcom 1 Bold"/>
                <a:cs typeface="Halcom 1 Bold"/>
                <a:sym typeface="Halcom 1 Bold"/>
              </a:rPr>
              <a:t>Well done</a:t>
            </a:r>
          </a:p>
        </p:txBody>
      </p:sp>
      <p:sp>
        <p:nvSpPr>
          <p:cNvPr id="47" name="Freeform 47"/>
          <p:cNvSpPr/>
          <p:nvPr/>
        </p:nvSpPr>
        <p:spPr>
          <a:xfrm rot="-5400000">
            <a:off x="7407315" y="5268088"/>
            <a:ext cx="1437953" cy="639243"/>
          </a:xfrm>
          <a:custGeom>
            <a:avLst/>
            <a:gdLst/>
            <a:ahLst/>
            <a:cxnLst/>
            <a:rect l="l" t="t" r="r" b="b"/>
            <a:pathLst>
              <a:path w="1437953" h="639243">
                <a:moveTo>
                  <a:pt x="0" y="0"/>
                </a:moveTo>
                <a:lnTo>
                  <a:pt x="1437953" y="0"/>
                </a:lnTo>
                <a:lnTo>
                  <a:pt x="1437953" y="639243"/>
                </a:lnTo>
                <a:lnTo>
                  <a:pt x="0" y="6392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8" name="TextBox 48"/>
          <p:cNvSpPr txBox="1"/>
          <p:nvPr/>
        </p:nvSpPr>
        <p:spPr>
          <a:xfrm rot="-5400000">
            <a:off x="4795933" y="5310278"/>
            <a:ext cx="2839619" cy="624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58"/>
              </a:lnSpc>
            </a:pPr>
            <a:r>
              <a:rPr lang="en-US" sz="3684" b="1" dirty="0">
                <a:solidFill>
                  <a:srgbClr val="1C1463"/>
                </a:solidFill>
                <a:latin typeface="Arial Black" panose="020B0A04020102020204" pitchFamily="34" charset="0"/>
                <a:ea typeface="Halcom 1 Bold"/>
                <a:cs typeface="Halcom 1 Bold"/>
                <a:sym typeface="Halcom 1 Bold"/>
              </a:rPr>
              <a:t>Well done</a:t>
            </a:r>
          </a:p>
        </p:txBody>
      </p:sp>
      <p:sp>
        <p:nvSpPr>
          <p:cNvPr id="50" name="TextBox 42">
            <a:extLst>
              <a:ext uri="{FF2B5EF4-FFF2-40B4-BE49-F238E27FC236}">
                <a16:creationId xmlns:a16="http://schemas.microsoft.com/office/drawing/2014/main" id="{19C95AA1-26B4-26E1-A964-D6E956D4DD96}"/>
              </a:ext>
            </a:extLst>
          </p:cNvPr>
          <p:cNvSpPr txBox="1"/>
          <p:nvPr/>
        </p:nvSpPr>
        <p:spPr>
          <a:xfrm rot="-5400000">
            <a:off x="509893" y="5119365"/>
            <a:ext cx="2667000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______________</a:t>
            </a:r>
          </a:p>
          <a:p>
            <a:pPr algn="ctr">
              <a:lnSpc>
                <a:spcPts val="2261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for completing the Santa Fun Run</a:t>
            </a:r>
          </a:p>
        </p:txBody>
      </p:sp>
      <p:sp>
        <p:nvSpPr>
          <p:cNvPr id="51" name="TextBox 42">
            <a:extLst>
              <a:ext uri="{FF2B5EF4-FFF2-40B4-BE49-F238E27FC236}">
                <a16:creationId xmlns:a16="http://schemas.microsoft.com/office/drawing/2014/main" id="{93B4DE7C-4816-267E-3850-8A9E04352A7B}"/>
              </a:ext>
            </a:extLst>
          </p:cNvPr>
          <p:cNvSpPr txBox="1"/>
          <p:nvPr/>
        </p:nvSpPr>
        <p:spPr>
          <a:xfrm rot="-5400000">
            <a:off x="5846188" y="1402690"/>
            <a:ext cx="2667000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______________</a:t>
            </a:r>
          </a:p>
          <a:p>
            <a:pPr algn="ctr">
              <a:lnSpc>
                <a:spcPts val="2261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for completing the Santa Fun Run</a:t>
            </a:r>
          </a:p>
        </p:txBody>
      </p:sp>
      <p:sp>
        <p:nvSpPr>
          <p:cNvPr id="52" name="TextBox 42">
            <a:extLst>
              <a:ext uri="{FF2B5EF4-FFF2-40B4-BE49-F238E27FC236}">
                <a16:creationId xmlns:a16="http://schemas.microsoft.com/office/drawing/2014/main" id="{B150D212-F9A2-697E-A8C2-16231AB00986}"/>
              </a:ext>
            </a:extLst>
          </p:cNvPr>
          <p:cNvSpPr txBox="1"/>
          <p:nvPr/>
        </p:nvSpPr>
        <p:spPr>
          <a:xfrm rot="-5400000">
            <a:off x="5833855" y="5096790"/>
            <a:ext cx="2667000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______________</a:t>
            </a:r>
          </a:p>
          <a:p>
            <a:pPr algn="ctr">
              <a:lnSpc>
                <a:spcPts val="2261"/>
              </a:lnSpc>
            </a:pPr>
            <a:r>
              <a:rPr lang="en-US" sz="20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for completing the Santa Fun Run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45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56000" y="756000"/>
            <a:ext cx="9180000" cy="6048000"/>
            <a:chOff x="0" y="0"/>
            <a:chExt cx="3289905" cy="216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9905" cy="2167467"/>
            </a:xfrm>
            <a:custGeom>
              <a:avLst/>
              <a:gdLst/>
              <a:ahLst/>
              <a:cxnLst/>
              <a:rect l="l" t="t" r="r" b="b"/>
              <a:pathLst>
                <a:path w="3289905" h="2167467">
                  <a:moveTo>
                    <a:pt x="31204" y="0"/>
                  </a:moveTo>
                  <a:lnTo>
                    <a:pt x="3258701" y="0"/>
                  </a:lnTo>
                  <a:cubicBezTo>
                    <a:pt x="3266977" y="0"/>
                    <a:pt x="3274913" y="3288"/>
                    <a:pt x="3280765" y="9139"/>
                  </a:cubicBezTo>
                  <a:cubicBezTo>
                    <a:pt x="3286617" y="14991"/>
                    <a:pt x="3289905" y="22928"/>
                    <a:pt x="3289905" y="31204"/>
                  </a:cubicBezTo>
                  <a:lnTo>
                    <a:pt x="3289905" y="2136263"/>
                  </a:lnTo>
                  <a:cubicBezTo>
                    <a:pt x="3289905" y="2144539"/>
                    <a:pt x="3286617" y="2152476"/>
                    <a:pt x="3280765" y="2158327"/>
                  </a:cubicBezTo>
                  <a:cubicBezTo>
                    <a:pt x="3274913" y="2164179"/>
                    <a:pt x="3266977" y="2167467"/>
                    <a:pt x="3258701" y="2167467"/>
                  </a:cubicBezTo>
                  <a:lnTo>
                    <a:pt x="31204" y="2167467"/>
                  </a:lnTo>
                  <a:cubicBezTo>
                    <a:pt x="22928" y="2167467"/>
                    <a:pt x="14991" y="2164179"/>
                    <a:pt x="9139" y="2158327"/>
                  </a:cubicBezTo>
                  <a:cubicBezTo>
                    <a:pt x="3288" y="2152476"/>
                    <a:pt x="0" y="2144539"/>
                    <a:pt x="0" y="2136263"/>
                  </a:cubicBezTo>
                  <a:lnTo>
                    <a:pt x="0" y="31204"/>
                  </a:lnTo>
                  <a:cubicBezTo>
                    <a:pt x="0" y="22928"/>
                    <a:pt x="3288" y="14991"/>
                    <a:pt x="9139" y="9139"/>
                  </a:cubicBezTo>
                  <a:cubicBezTo>
                    <a:pt x="14991" y="3288"/>
                    <a:pt x="22928" y="0"/>
                    <a:pt x="3120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289905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658177" y="4356000"/>
            <a:ext cx="2430540" cy="3024000"/>
          </a:xfrm>
          <a:custGeom>
            <a:avLst/>
            <a:gdLst/>
            <a:ahLst/>
            <a:cxnLst/>
            <a:rect l="l" t="t" r="r" b="b"/>
            <a:pathLst>
              <a:path w="2430540" h="3024000">
                <a:moveTo>
                  <a:pt x="0" y="0"/>
                </a:moveTo>
                <a:lnTo>
                  <a:pt x="2430540" y="0"/>
                </a:lnTo>
                <a:lnTo>
                  <a:pt x="243054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389724" flipH="1">
            <a:off x="5931121" y="4464974"/>
            <a:ext cx="2085199" cy="2794236"/>
          </a:xfrm>
          <a:custGeom>
            <a:avLst/>
            <a:gdLst/>
            <a:ahLst/>
            <a:cxnLst/>
            <a:rect l="l" t="t" r="r" b="b"/>
            <a:pathLst>
              <a:path w="2085199" h="2794236">
                <a:moveTo>
                  <a:pt x="2085199" y="0"/>
                </a:moveTo>
                <a:lnTo>
                  <a:pt x="0" y="0"/>
                </a:lnTo>
                <a:lnTo>
                  <a:pt x="0" y="2794237"/>
                </a:lnTo>
                <a:lnTo>
                  <a:pt x="2085199" y="2794237"/>
                </a:lnTo>
                <a:lnTo>
                  <a:pt x="2085199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4242121" y="4252496"/>
            <a:ext cx="2207759" cy="3307504"/>
          </a:xfrm>
          <a:custGeom>
            <a:avLst/>
            <a:gdLst/>
            <a:ahLst/>
            <a:cxnLst/>
            <a:rect l="l" t="t" r="r" b="b"/>
            <a:pathLst>
              <a:path w="2207759" h="3307504">
                <a:moveTo>
                  <a:pt x="0" y="0"/>
                </a:moveTo>
                <a:lnTo>
                  <a:pt x="2207758" y="0"/>
                </a:lnTo>
                <a:lnTo>
                  <a:pt x="2207758" y="3307504"/>
                </a:lnTo>
                <a:lnTo>
                  <a:pt x="0" y="330750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951356" y="5913771"/>
            <a:ext cx="1744512" cy="532076"/>
          </a:xfrm>
          <a:custGeom>
            <a:avLst/>
            <a:gdLst/>
            <a:ahLst/>
            <a:cxnLst/>
            <a:rect l="l" t="t" r="r" b="b"/>
            <a:pathLst>
              <a:path w="1744512" h="532076">
                <a:moveTo>
                  <a:pt x="0" y="0"/>
                </a:moveTo>
                <a:lnTo>
                  <a:pt x="1744512" y="0"/>
                </a:lnTo>
                <a:lnTo>
                  <a:pt x="1744512" y="532076"/>
                </a:lnTo>
                <a:lnTo>
                  <a:pt x="0" y="53207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756000" y="1029160"/>
            <a:ext cx="9180000" cy="624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58"/>
              </a:lnSpc>
            </a:pPr>
            <a:r>
              <a:rPr lang="en-US" sz="3684" b="1" dirty="0">
                <a:solidFill>
                  <a:srgbClr val="1C1463"/>
                </a:solidFill>
                <a:latin typeface="Arial Black" panose="020B0A04020102020204" pitchFamily="34" charset="0"/>
                <a:ea typeface="Halcom 1 Bold"/>
                <a:cs typeface="Halcom 1 Bold"/>
                <a:sym typeface="Halcom 1 Bold"/>
              </a:rPr>
              <a:t>Well done to…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38700" y="1793102"/>
            <a:ext cx="9180000" cy="16325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21"/>
              </a:lnSpc>
            </a:pPr>
            <a:r>
              <a:rPr lang="en-US" sz="32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___________________________</a:t>
            </a:r>
          </a:p>
          <a:p>
            <a:pPr algn="ctr">
              <a:lnSpc>
                <a:spcPts val="4421"/>
              </a:lnSpc>
            </a:pPr>
            <a:r>
              <a:rPr lang="en-US" sz="32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for completing the </a:t>
            </a:r>
            <a:r>
              <a:rPr lang="en-US" sz="3200" b="1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Santa Fun Run</a:t>
            </a:r>
          </a:p>
          <a:p>
            <a:pPr algn="ctr">
              <a:lnSpc>
                <a:spcPts val="4421"/>
              </a:lnSpc>
            </a:pPr>
            <a:r>
              <a:rPr lang="en-US" sz="32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for Helen &amp; Douglas House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598045" y="5917802"/>
            <a:ext cx="1614503" cy="9514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39"/>
              </a:lnSpc>
            </a:pPr>
            <a:r>
              <a:rPr lang="en-US" sz="1813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Thanks for being Santa Superstars!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658177" y="3556097"/>
            <a:ext cx="5373994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21"/>
              </a:lnSpc>
            </a:pPr>
            <a:r>
              <a:rPr lang="en-US" sz="2800" i="1" dirty="0">
                <a:solidFill>
                  <a:srgbClr val="1C1463"/>
                </a:solidFill>
                <a:latin typeface="Arial" panose="020B0604020202020204" pitchFamily="34" charset="0"/>
                <a:ea typeface="Halcom 1 Italics"/>
                <a:cs typeface="Arial" panose="020B0604020202020204" pitchFamily="34" charset="0"/>
                <a:sym typeface="Halcom 1 Italics"/>
              </a:rPr>
              <a:t>supporting local terminally ill children and their families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51356" y="6480502"/>
            <a:ext cx="2239863" cy="165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99"/>
              </a:lnSpc>
            </a:pPr>
            <a:r>
              <a:rPr lang="en-US" sz="999" dirty="0">
                <a:solidFill>
                  <a:srgbClr val="1C1463"/>
                </a:solidFill>
                <a:latin typeface="Halcom 2"/>
                <a:ea typeface="Halcom 2"/>
                <a:cs typeface="Halcom 2"/>
                <a:sym typeface="Halcom 2"/>
              </a:rPr>
              <a:t>Registered charity </a:t>
            </a:r>
            <a:r>
              <a:rPr lang="en-US" sz="999" dirty="0">
                <a:solidFill>
                  <a:srgbClr val="1C1463"/>
                </a:solidFill>
                <a:latin typeface="Arial" panose="020B0604020202020204" pitchFamily="34" charset="0"/>
                <a:ea typeface="Halcom 2"/>
                <a:cs typeface="Arial" panose="020B0604020202020204" pitchFamily="34" charset="0"/>
                <a:sym typeface="Halcom 2"/>
              </a:rPr>
              <a:t>number</a:t>
            </a:r>
            <a:r>
              <a:rPr lang="en-US" sz="999" dirty="0">
                <a:solidFill>
                  <a:srgbClr val="1C1463"/>
                </a:solidFill>
                <a:latin typeface="Halcom 2"/>
                <a:ea typeface="Halcom 2"/>
                <a:cs typeface="Halcom 2"/>
                <a:sym typeface="Halcom 2"/>
              </a:rPr>
              <a:t>: 1085951</a:t>
            </a:r>
          </a:p>
        </p:txBody>
      </p:sp>
      <p:sp>
        <p:nvSpPr>
          <p:cNvPr id="15" name="Freeform 26">
            <a:extLst>
              <a:ext uri="{FF2B5EF4-FFF2-40B4-BE49-F238E27FC236}">
                <a16:creationId xmlns:a16="http://schemas.microsoft.com/office/drawing/2014/main" id="{7CBB0221-54F4-3510-19F6-B7CAA4152A28}"/>
              </a:ext>
            </a:extLst>
          </p:cNvPr>
          <p:cNvSpPr/>
          <p:nvPr/>
        </p:nvSpPr>
        <p:spPr>
          <a:xfrm>
            <a:off x="8068895" y="5938402"/>
            <a:ext cx="1673149" cy="731864"/>
          </a:xfrm>
          <a:custGeom>
            <a:avLst/>
            <a:gdLst/>
            <a:ahLst/>
            <a:cxnLst/>
            <a:rect l="l" t="t" r="r" b="b"/>
            <a:pathLst>
              <a:path w="1394258" h="619819">
                <a:moveTo>
                  <a:pt x="0" y="0"/>
                </a:moveTo>
                <a:lnTo>
                  <a:pt x="1394259" y="0"/>
                </a:lnTo>
                <a:lnTo>
                  <a:pt x="1394259" y="619819"/>
                </a:lnTo>
                <a:lnTo>
                  <a:pt x="0" y="61981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089722-8509-4a68-ae22-dfcf88cc8485" xsi:nil="true"/>
    <lcf76f155ced4ddcb4097134ff3c332f xmlns="26e68649-6e11-4c37-8180-46b5f80595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98568A148BA49BE3B73EEA025DBDE" ma:contentTypeVersion="18" ma:contentTypeDescription="Create a new document." ma:contentTypeScope="" ma:versionID="a79e73bc8af9e4c8121c25bfad95f52c">
  <xsd:schema xmlns:xsd="http://www.w3.org/2001/XMLSchema" xmlns:xs="http://www.w3.org/2001/XMLSchema" xmlns:p="http://schemas.microsoft.com/office/2006/metadata/properties" xmlns:ns2="26e68649-6e11-4c37-8180-46b5f80595e2" xmlns:ns3="c5089722-8509-4a68-ae22-dfcf88cc8485" targetNamespace="http://schemas.microsoft.com/office/2006/metadata/properties" ma:root="true" ma:fieldsID="86c079cbe56406957981eabf9973de5a" ns2:_="" ns3:_="">
    <xsd:import namespace="26e68649-6e11-4c37-8180-46b5f80595e2"/>
    <xsd:import namespace="c5089722-8509-4a68-ae22-dfcf88cc84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e68649-6e11-4c37-8180-46b5f80595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e7015d-09d8-4687-8d9c-5decbaac6d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89722-8509-4a68-ae22-dfcf88cc848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d4e4cb4-5865-4401-aaad-b6e2eb5f892f}" ma:internalName="TaxCatchAll" ma:showField="CatchAllData" ma:web="c5089722-8509-4a68-ae22-dfcf88cc84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855C6B-A450-40E2-8DD5-DBBFC23D7DE1}">
  <ds:schemaRefs>
    <ds:schemaRef ds:uri="http://schemas.microsoft.com/office/2006/metadata/properties"/>
    <ds:schemaRef ds:uri="http://schemas.microsoft.com/office/infopath/2007/PartnerControls"/>
    <ds:schemaRef ds:uri="c5089722-8509-4a68-ae22-dfcf88cc8485"/>
    <ds:schemaRef ds:uri="26e68649-6e11-4c37-8180-46b5f80595e2"/>
  </ds:schemaRefs>
</ds:datastoreItem>
</file>

<file path=customXml/itemProps2.xml><?xml version="1.0" encoding="utf-8"?>
<ds:datastoreItem xmlns:ds="http://schemas.openxmlformats.org/officeDocument/2006/customXml" ds:itemID="{CCDE4F39-4C98-41F5-B8CD-4A8F4675A9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92433D-71D2-437F-9D26-B7ED700637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e68649-6e11-4c37-8180-46b5f80595e2"/>
    <ds:schemaRef ds:uri="c5089722-8509-4a68-ae22-dfcf88cc84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95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Arial</vt:lpstr>
      <vt:lpstr>Ink Free</vt:lpstr>
      <vt:lpstr>Arial Black</vt:lpstr>
      <vt:lpstr>Halcom 2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 to XXXXX</dc:title>
  <cp:lastModifiedBy>Claire Whittaker</cp:lastModifiedBy>
  <cp:revision>10</cp:revision>
  <dcterms:created xsi:type="dcterms:W3CDTF">2006-08-16T00:00:00Z</dcterms:created>
  <dcterms:modified xsi:type="dcterms:W3CDTF">2025-10-13T12:52:23Z</dcterms:modified>
  <dc:identifier>DAG1AUseYYM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0x010100AA798568A148BA49BE3B73EEA025DBDE</vt:lpwstr>
  </property>
</Properties>
</file>