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</p:sldIdLst>
  <p:sldSz cx="7556500" cy="106934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Halcom 1" panose="020B0604020202020204" charset="0"/>
      <p:regular r:id="rId8"/>
    </p:embeddedFont>
    <p:embeddedFont>
      <p:font typeface="Ink Free" panose="03080402000500000000" pitchFamily="66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D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2512785"/>
            <a:ext cx="7556500" cy="8180616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39268" t="-1" r="-108160" b="-28561"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3" name="Freeform 3"/>
          <p:cNvSpPr/>
          <p:nvPr/>
        </p:nvSpPr>
        <p:spPr>
          <a:xfrm>
            <a:off x="2417338" y="8068456"/>
            <a:ext cx="2725324" cy="1211545"/>
          </a:xfrm>
          <a:custGeom>
            <a:avLst/>
            <a:gdLst/>
            <a:ahLst/>
            <a:cxnLst/>
            <a:rect l="l" t="t" r="r" b="b"/>
            <a:pathLst>
              <a:path w="2725324" h="1211545">
                <a:moveTo>
                  <a:pt x="0" y="0"/>
                </a:moveTo>
                <a:lnTo>
                  <a:pt x="2725324" y="0"/>
                </a:lnTo>
                <a:lnTo>
                  <a:pt x="2725324" y="1211545"/>
                </a:lnTo>
                <a:lnTo>
                  <a:pt x="0" y="121154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TextBox 4"/>
          <p:cNvSpPr txBox="1"/>
          <p:nvPr/>
        </p:nvSpPr>
        <p:spPr>
          <a:xfrm>
            <a:off x="1142867" y="5829518"/>
            <a:ext cx="5274266" cy="12597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dirty="0">
                <a:solidFill>
                  <a:srgbClr val="1C1463"/>
                </a:solidFill>
                <a:latin typeface="Arial" panose="020B0604020202020204" pitchFamily="34" charset="0"/>
                <a:ea typeface="Halcom 1"/>
                <a:cs typeface="Arial" panose="020B0604020202020204" pitchFamily="34" charset="0"/>
                <a:sym typeface="Halcom 1"/>
              </a:rPr>
              <a:t>When: </a:t>
            </a:r>
          </a:p>
          <a:p>
            <a:pPr algn="l">
              <a:lnSpc>
                <a:spcPts val="3359"/>
              </a:lnSpc>
            </a:pPr>
            <a:endParaRPr lang="en-US" sz="2400" dirty="0">
              <a:solidFill>
                <a:srgbClr val="1C1463"/>
              </a:solidFill>
              <a:latin typeface="Halcom 1"/>
              <a:ea typeface="Halcom 1"/>
              <a:cs typeface="Halcom 1"/>
              <a:sym typeface="Halcom 1"/>
            </a:endParaRPr>
          </a:p>
          <a:p>
            <a:pPr algn="l">
              <a:lnSpc>
                <a:spcPts val="3359"/>
              </a:lnSpc>
            </a:pPr>
            <a:r>
              <a:rPr lang="en-US" sz="2400" dirty="0">
                <a:solidFill>
                  <a:srgbClr val="1C1463"/>
                </a:solidFill>
                <a:latin typeface="Arial" panose="020B0604020202020204" pitchFamily="34" charset="0"/>
                <a:ea typeface="Halcom 1"/>
                <a:cs typeface="Arial" panose="020B0604020202020204" pitchFamily="34" charset="0"/>
                <a:sym typeface="Halcom 1"/>
              </a:rPr>
              <a:t>Where: </a:t>
            </a:r>
          </a:p>
        </p:txBody>
      </p:sp>
      <p:sp>
        <p:nvSpPr>
          <p:cNvPr id="5" name="AutoShape 5"/>
          <p:cNvSpPr/>
          <p:nvPr/>
        </p:nvSpPr>
        <p:spPr>
          <a:xfrm>
            <a:off x="2196636" y="6184900"/>
            <a:ext cx="4132214" cy="0"/>
          </a:xfrm>
          <a:prstGeom prst="line">
            <a:avLst/>
          </a:prstGeom>
          <a:ln w="19050" cap="flat">
            <a:solidFill>
              <a:srgbClr val="1C1463"/>
            </a:solidFill>
            <a:prstDash val="lgDash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6" name="AutoShape 6"/>
          <p:cNvSpPr/>
          <p:nvPr/>
        </p:nvSpPr>
        <p:spPr>
          <a:xfrm flipV="1">
            <a:off x="2196636" y="7063958"/>
            <a:ext cx="4184496" cy="9327"/>
          </a:xfrm>
          <a:prstGeom prst="line">
            <a:avLst/>
          </a:prstGeom>
          <a:ln w="19050" cap="flat">
            <a:solidFill>
              <a:srgbClr val="1C1463"/>
            </a:solidFill>
            <a:prstDash val="lgDash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Box 7"/>
          <p:cNvSpPr txBox="1"/>
          <p:nvPr/>
        </p:nvSpPr>
        <p:spPr>
          <a:xfrm>
            <a:off x="378000" y="3670553"/>
            <a:ext cx="6800500" cy="16950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 dirty="0">
                <a:solidFill>
                  <a:srgbClr val="1C1463"/>
                </a:solidFill>
                <a:latin typeface="Arial Black" panose="020B0A04020102020204" pitchFamily="34" charset="0"/>
                <a:ea typeface="Halcom 1 Ultra-Bold"/>
                <a:cs typeface="Halcom 1 Ultra-Bold"/>
                <a:sym typeface="Halcom 1 Ultra-Bold"/>
              </a:rPr>
              <a:t>We’re holding a Santa Fun Run to raise money for Helen &amp; Douglas House hospice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0" y="314883"/>
            <a:ext cx="7556500" cy="5191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91"/>
              </a:lnSpc>
            </a:pPr>
            <a:r>
              <a:rPr lang="en-US" sz="2993" b="1" dirty="0">
                <a:solidFill>
                  <a:srgbClr val="1C1463"/>
                </a:solidFill>
                <a:latin typeface="Ink Free" panose="03080402000500000000" pitchFamily="66" charset="0"/>
                <a:ea typeface="Calliope MVB"/>
                <a:cs typeface="Calliope MVB"/>
                <a:sym typeface="Calliope MVB"/>
              </a:rPr>
              <a:t>On your marks, get set, ho </a:t>
            </a:r>
            <a:r>
              <a:rPr lang="en-US" sz="2993" b="1" dirty="0" err="1">
                <a:solidFill>
                  <a:srgbClr val="1C1463"/>
                </a:solidFill>
                <a:latin typeface="Ink Free" panose="03080402000500000000" pitchFamily="66" charset="0"/>
                <a:ea typeface="Calliope MVB"/>
                <a:cs typeface="Calliope MVB"/>
                <a:sym typeface="Calliope MVB"/>
              </a:rPr>
              <a:t>ho</a:t>
            </a:r>
            <a:r>
              <a:rPr lang="en-US" sz="2993" b="1" dirty="0">
                <a:solidFill>
                  <a:srgbClr val="1C1463"/>
                </a:solidFill>
                <a:latin typeface="Ink Free" panose="03080402000500000000" pitchFamily="66" charset="0"/>
                <a:ea typeface="Calliope MVB"/>
                <a:cs typeface="Calliope MVB"/>
                <a:sym typeface="Calliope MVB"/>
              </a:rPr>
              <a:t> </a:t>
            </a:r>
            <a:r>
              <a:rPr lang="en-US" sz="2993" b="1" dirty="0" err="1">
                <a:solidFill>
                  <a:srgbClr val="1C1463"/>
                </a:solidFill>
                <a:latin typeface="Ink Free" panose="03080402000500000000" pitchFamily="66" charset="0"/>
                <a:ea typeface="Calliope MVB"/>
                <a:cs typeface="Calliope MVB"/>
                <a:sym typeface="Calliope MVB"/>
              </a:rPr>
              <a:t>ho</a:t>
            </a:r>
            <a:r>
              <a:rPr lang="en-US" sz="2993" b="1" dirty="0">
                <a:solidFill>
                  <a:srgbClr val="1C1463"/>
                </a:solidFill>
                <a:latin typeface="Ink Free" panose="03080402000500000000" pitchFamily="66" charset="0"/>
                <a:ea typeface="Calliope MVB"/>
                <a:cs typeface="Calliope MVB"/>
                <a:sym typeface="Calliope MVB"/>
              </a:rPr>
              <a:t>!</a:t>
            </a:r>
          </a:p>
        </p:txBody>
      </p:sp>
      <p:sp>
        <p:nvSpPr>
          <p:cNvPr id="9" name="Freeform 9"/>
          <p:cNvSpPr/>
          <p:nvPr/>
        </p:nvSpPr>
        <p:spPr>
          <a:xfrm flipH="1">
            <a:off x="2754515" y="1082817"/>
            <a:ext cx="2352147" cy="2731085"/>
          </a:xfrm>
          <a:custGeom>
            <a:avLst/>
            <a:gdLst/>
            <a:ahLst/>
            <a:cxnLst/>
            <a:rect l="l" t="t" r="r" b="b"/>
            <a:pathLst>
              <a:path w="2352147" h="2731085">
                <a:moveTo>
                  <a:pt x="2352147" y="0"/>
                </a:moveTo>
                <a:lnTo>
                  <a:pt x="0" y="0"/>
                </a:lnTo>
                <a:lnTo>
                  <a:pt x="0" y="2731085"/>
                </a:lnTo>
                <a:lnTo>
                  <a:pt x="2352147" y="2731085"/>
                </a:lnTo>
                <a:lnTo>
                  <a:pt x="2352147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666185">
            <a:off x="4544964" y="1042324"/>
            <a:ext cx="2288023" cy="2676050"/>
          </a:xfrm>
          <a:custGeom>
            <a:avLst/>
            <a:gdLst/>
            <a:ahLst/>
            <a:cxnLst/>
            <a:rect l="l" t="t" r="r" b="b"/>
            <a:pathLst>
              <a:path w="2288023" h="2676050">
                <a:moveTo>
                  <a:pt x="0" y="0"/>
                </a:moveTo>
                <a:lnTo>
                  <a:pt x="2288023" y="0"/>
                </a:lnTo>
                <a:lnTo>
                  <a:pt x="2288023" y="2676050"/>
                </a:lnTo>
                <a:lnTo>
                  <a:pt x="0" y="267605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 rot="162697">
            <a:off x="637688" y="928324"/>
            <a:ext cx="2351074" cy="2749794"/>
          </a:xfrm>
          <a:custGeom>
            <a:avLst/>
            <a:gdLst/>
            <a:ahLst/>
            <a:cxnLst/>
            <a:rect l="l" t="t" r="r" b="b"/>
            <a:pathLst>
              <a:path w="2351074" h="2749794">
                <a:moveTo>
                  <a:pt x="0" y="0"/>
                </a:moveTo>
                <a:lnTo>
                  <a:pt x="2351073" y="0"/>
                </a:lnTo>
                <a:lnTo>
                  <a:pt x="2351073" y="2749794"/>
                </a:lnTo>
                <a:lnTo>
                  <a:pt x="0" y="274979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>
            <a:off x="756000" y="9936000"/>
            <a:ext cx="1598805" cy="487636"/>
          </a:xfrm>
          <a:custGeom>
            <a:avLst/>
            <a:gdLst/>
            <a:ahLst/>
            <a:cxnLst/>
            <a:rect l="l" t="t" r="r" b="b"/>
            <a:pathLst>
              <a:path w="1598805" h="487636">
                <a:moveTo>
                  <a:pt x="0" y="0"/>
                </a:moveTo>
                <a:lnTo>
                  <a:pt x="1598805" y="0"/>
                </a:lnTo>
                <a:lnTo>
                  <a:pt x="1598805" y="487636"/>
                </a:lnTo>
                <a:lnTo>
                  <a:pt x="0" y="48763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TextBox 13"/>
          <p:cNvSpPr txBox="1"/>
          <p:nvPr/>
        </p:nvSpPr>
        <p:spPr>
          <a:xfrm>
            <a:off x="756000" y="9435958"/>
            <a:ext cx="6048000" cy="2804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80"/>
              </a:lnSpc>
            </a:pPr>
            <a:r>
              <a:rPr lang="en-US" sz="1700" dirty="0">
                <a:solidFill>
                  <a:srgbClr val="1C1463"/>
                </a:solidFill>
                <a:latin typeface="Arial" panose="020B0604020202020204" pitchFamily="34" charset="0"/>
                <a:ea typeface="Halcom 1"/>
                <a:cs typeface="Arial" panose="020B0604020202020204" pitchFamily="34" charset="0"/>
                <a:sym typeface="Halcom 1"/>
              </a:rPr>
              <a:t>Supporting local terminally ill children and their families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4564137" y="10160768"/>
            <a:ext cx="2239863" cy="165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399"/>
              </a:lnSpc>
            </a:pPr>
            <a:r>
              <a:rPr lang="en-US" sz="999" dirty="0">
                <a:solidFill>
                  <a:srgbClr val="1C1463"/>
                </a:solidFill>
                <a:latin typeface="Arial" panose="020B0604020202020204" pitchFamily="34" charset="0"/>
                <a:ea typeface="Halcom 2"/>
                <a:cs typeface="Arial" panose="020B0604020202020204" pitchFamily="34" charset="0"/>
                <a:sym typeface="Halcom 2"/>
              </a:rPr>
              <a:t>Registered charity number: 1085951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D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2512785"/>
            <a:ext cx="7556500" cy="8180616"/>
          </a:xfrm>
          <a:custGeom>
            <a:avLst/>
            <a:gdLst/>
            <a:ahLst/>
            <a:cxnLst/>
            <a:rect l="l" t="t" r="r" b="b"/>
            <a:pathLst>
              <a:path w="18697002" h="10517063">
                <a:moveTo>
                  <a:pt x="0" y="0"/>
                </a:moveTo>
                <a:lnTo>
                  <a:pt x="18697002" y="0"/>
                </a:lnTo>
                <a:lnTo>
                  <a:pt x="18697002" y="10517063"/>
                </a:lnTo>
                <a:lnTo>
                  <a:pt x="0" y="1051706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39268" t="-1" r="-108160" b="-28561"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3" name="Freeform 3"/>
          <p:cNvSpPr/>
          <p:nvPr/>
        </p:nvSpPr>
        <p:spPr>
          <a:xfrm>
            <a:off x="2417338" y="8184209"/>
            <a:ext cx="2725324" cy="1211545"/>
          </a:xfrm>
          <a:custGeom>
            <a:avLst/>
            <a:gdLst/>
            <a:ahLst/>
            <a:cxnLst/>
            <a:rect l="l" t="t" r="r" b="b"/>
            <a:pathLst>
              <a:path w="2725324" h="1211545">
                <a:moveTo>
                  <a:pt x="0" y="0"/>
                </a:moveTo>
                <a:lnTo>
                  <a:pt x="2725324" y="0"/>
                </a:lnTo>
                <a:lnTo>
                  <a:pt x="2725324" y="1211545"/>
                </a:lnTo>
                <a:lnTo>
                  <a:pt x="0" y="121154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TextBox 4"/>
          <p:cNvSpPr txBox="1"/>
          <p:nvPr/>
        </p:nvSpPr>
        <p:spPr>
          <a:xfrm>
            <a:off x="456678" y="3637451"/>
            <a:ext cx="6778707" cy="16950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 dirty="0">
                <a:solidFill>
                  <a:srgbClr val="1C1463"/>
                </a:solidFill>
                <a:latin typeface="Arial Black" panose="020B0A04020102020204" pitchFamily="34" charset="0"/>
                <a:ea typeface="Halcom 1 Ultra-Bold"/>
                <a:cs typeface="Halcom 1 Ultra-Bold"/>
                <a:sym typeface="Halcom 1 Ultra-Bold"/>
              </a:rPr>
              <a:t>We’re holding a Santa Fun Run to raise money for Helen &amp; Douglas House hospice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0" y="314883"/>
            <a:ext cx="7556500" cy="5191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91"/>
              </a:lnSpc>
            </a:pPr>
            <a:r>
              <a:rPr lang="en-US" sz="2993" b="1" dirty="0">
                <a:solidFill>
                  <a:srgbClr val="1C1463"/>
                </a:solidFill>
                <a:latin typeface="Ink Free" panose="03080402000500000000" pitchFamily="66" charset="0"/>
                <a:ea typeface="Calliope MVB"/>
                <a:cs typeface="Calliope MVB"/>
                <a:sym typeface="Calliope MVB"/>
              </a:rPr>
              <a:t>On your marks, get set, ho </a:t>
            </a:r>
            <a:r>
              <a:rPr lang="en-US" sz="2993" b="1" dirty="0" err="1">
                <a:solidFill>
                  <a:srgbClr val="1C1463"/>
                </a:solidFill>
                <a:latin typeface="Ink Free" panose="03080402000500000000" pitchFamily="66" charset="0"/>
                <a:ea typeface="Calliope MVB"/>
                <a:cs typeface="Calliope MVB"/>
                <a:sym typeface="Calliope MVB"/>
              </a:rPr>
              <a:t>ho</a:t>
            </a:r>
            <a:r>
              <a:rPr lang="en-US" sz="2993" b="1" dirty="0">
                <a:solidFill>
                  <a:srgbClr val="1C1463"/>
                </a:solidFill>
                <a:latin typeface="Ink Free" panose="03080402000500000000" pitchFamily="66" charset="0"/>
                <a:ea typeface="Calliope MVB"/>
                <a:cs typeface="Calliope MVB"/>
                <a:sym typeface="Calliope MVB"/>
              </a:rPr>
              <a:t> </a:t>
            </a:r>
            <a:r>
              <a:rPr lang="en-US" sz="2993" b="1" dirty="0" err="1">
                <a:solidFill>
                  <a:srgbClr val="1C1463"/>
                </a:solidFill>
                <a:latin typeface="Ink Free" panose="03080402000500000000" pitchFamily="66" charset="0"/>
                <a:ea typeface="Calliope MVB"/>
                <a:cs typeface="Calliope MVB"/>
                <a:sym typeface="Calliope MVB"/>
              </a:rPr>
              <a:t>ho</a:t>
            </a:r>
            <a:r>
              <a:rPr lang="en-US" sz="2993" b="1" dirty="0">
                <a:solidFill>
                  <a:srgbClr val="1C1463"/>
                </a:solidFill>
                <a:latin typeface="Ink Free" panose="03080402000500000000" pitchFamily="66" charset="0"/>
                <a:ea typeface="Calliope MVB"/>
                <a:cs typeface="Calliope MVB"/>
                <a:sym typeface="Calliope MVB"/>
              </a:rPr>
              <a:t>!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56000" y="9511255"/>
            <a:ext cx="6048000" cy="2806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80"/>
              </a:lnSpc>
            </a:pPr>
            <a:r>
              <a:rPr lang="en-US" sz="1700" dirty="0">
                <a:solidFill>
                  <a:srgbClr val="1C1463"/>
                </a:solidFill>
                <a:latin typeface="Arial" panose="020B0604020202020204" pitchFamily="34" charset="0"/>
                <a:ea typeface="Halcom 1"/>
                <a:cs typeface="Arial" panose="020B0604020202020204" pitchFamily="34" charset="0"/>
                <a:sym typeface="Halcom 1"/>
              </a:rPr>
              <a:t>Supporting local terminally ill children and their families</a:t>
            </a:r>
          </a:p>
        </p:txBody>
      </p:sp>
      <p:sp>
        <p:nvSpPr>
          <p:cNvPr id="7" name="Freeform 7"/>
          <p:cNvSpPr/>
          <p:nvPr/>
        </p:nvSpPr>
        <p:spPr>
          <a:xfrm flipH="1">
            <a:off x="2754515" y="1082817"/>
            <a:ext cx="2352147" cy="2731085"/>
          </a:xfrm>
          <a:custGeom>
            <a:avLst/>
            <a:gdLst/>
            <a:ahLst/>
            <a:cxnLst/>
            <a:rect l="l" t="t" r="r" b="b"/>
            <a:pathLst>
              <a:path w="2352147" h="2731085">
                <a:moveTo>
                  <a:pt x="2352147" y="0"/>
                </a:moveTo>
                <a:lnTo>
                  <a:pt x="0" y="0"/>
                </a:lnTo>
                <a:lnTo>
                  <a:pt x="0" y="2731085"/>
                </a:lnTo>
                <a:lnTo>
                  <a:pt x="2352147" y="2731085"/>
                </a:lnTo>
                <a:lnTo>
                  <a:pt x="2352147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666185">
            <a:off x="4544964" y="1042324"/>
            <a:ext cx="2288023" cy="2676050"/>
          </a:xfrm>
          <a:custGeom>
            <a:avLst/>
            <a:gdLst/>
            <a:ahLst/>
            <a:cxnLst/>
            <a:rect l="l" t="t" r="r" b="b"/>
            <a:pathLst>
              <a:path w="2288023" h="2676050">
                <a:moveTo>
                  <a:pt x="0" y="0"/>
                </a:moveTo>
                <a:lnTo>
                  <a:pt x="2288023" y="0"/>
                </a:lnTo>
                <a:lnTo>
                  <a:pt x="2288023" y="2676050"/>
                </a:lnTo>
                <a:lnTo>
                  <a:pt x="0" y="267605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162697">
            <a:off x="637688" y="928324"/>
            <a:ext cx="2351074" cy="2749794"/>
          </a:xfrm>
          <a:custGeom>
            <a:avLst/>
            <a:gdLst/>
            <a:ahLst/>
            <a:cxnLst/>
            <a:rect l="l" t="t" r="r" b="b"/>
            <a:pathLst>
              <a:path w="2351074" h="2749794">
                <a:moveTo>
                  <a:pt x="0" y="0"/>
                </a:moveTo>
                <a:lnTo>
                  <a:pt x="2351073" y="0"/>
                </a:lnTo>
                <a:lnTo>
                  <a:pt x="2351073" y="2749794"/>
                </a:lnTo>
                <a:lnTo>
                  <a:pt x="0" y="274979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>
            <a:off x="756000" y="9936000"/>
            <a:ext cx="1598805" cy="487636"/>
          </a:xfrm>
          <a:custGeom>
            <a:avLst/>
            <a:gdLst/>
            <a:ahLst/>
            <a:cxnLst/>
            <a:rect l="l" t="t" r="r" b="b"/>
            <a:pathLst>
              <a:path w="1598805" h="487636">
                <a:moveTo>
                  <a:pt x="0" y="0"/>
                </a:moveTo>
                <a:lnTo>
                  <a:pt x="1598805" y="0"/>
                </a:lnTo>
                <a:lnTo>
                  <a:pt x="1598805" y="487636"/>
                </a:lnTo>
                <a:lnTo>
                  <a:pt x="0" y="48763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TextBox 11"/>
          <p:cNvSpPr txBox="1"/>
          <p:nvPr/>
        </p:nvSpPr>
        <p:spPr>
          <a:xfrm>
            <a:off x="4564137" y="10160768"/>
            <a:ext cx="2239863" cy="165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399"/>
              </a:lnSpc>
            </a:pPr>
            <a:r>
              <a:rPr lang="en-US" sz="999" dirty="0">
                <a:solidFill>
                  <a:srgbClr val="1C1463"/>
                </a:solidFill>
                <a:latin typeface="Arial" panose="020B0604020202020204" pitchFamily="34" charset="0"/>
                <a:ea typeface="Halcom 2"/>
                <a:cs typeface="Arial" panose="020B0604020202020204" pitchFamily="34" charset="0"/>
                <a:sym typeface="Halcom 2"/>
              </a:rPr>
              <a:t>Registered charity number: 1085951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BD6A267-5576-E0A3-B1B4-E95382414F75}"/>
              </a:ext>
            </a:extLst>
          </p:cNvPr>
          <p:cNvSpPr/>
          <p:nvPr/>
        </p:nvSpPr>
        <p:spPr>
          <a:xfrm>
            <a:off x="1035050" y="5704818"/>
            <a:ext cx="5486400" cy="23740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message here…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1C1463"/>
      </a:dk1>
      <a:lt1>
        <a:sysClr val="window" lastClr="FFFFFF"/>
      </a:lt1>
      <a:dk2>
        <a:srgbClr val="000000"/>
      </a:dk2>
      <a:lt2>
        <a:srgbClr val="D2D0E0"/>
      </a:lt2>
      <a:accent1>
        <a:srgbClr val="F2452B"/>
      </a:accent1>
      <a:accent2>
        <a:srgbClr val="F39400"/>
      </a:accent2>
      <a:accent3>
        <a:srgbClr val="7772A1"/>
      </a:accent3>
      <a:accent4>
        <a:srgbClr val="F78F80"/>
      </a:accent4>
      <a:accent5>
        <a:srgbClr val="F8BF66"/>
      </a:accent5>
      <a:accent6>
        <a:srgbClr val="FAB5AA"/>
      </a:accent6>
      <a:hlink>
        <a:srgbClr val="FAD499"/>
      </a:hlink>
      <a:folHlink>
        <a:srgbClr val="A4A1C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089722-8509-4a68-ae22-dfcf88cc8485" xsi:nil="true"/>
    <lcf76f155ced4ddcb4097134ff3c332f xmlns="26e68649-6e11-4c37-8180-46b5f80595e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798568A148BA49BE3B73EEA025DBDE" ma:contentTypeVersion="18" ma:contentTypeDescription="Create a new document." ma:contentTypeScope="" ma:versionID="a79e73bc8af9e4c8121c25bfad95f52c">
  <xsd:schema xmlns:xsd="http://www.w3.org/2001/XMLSchema" xmlns:xs="http://www.w3.org/2001/XMLSchema" xmlns:p="http://schemas.microsoft.com/office/2006/metadata/properties" xmlns:ns2="26e68649-6e11-4c37-8180-46b5f80595e2" xmlns:ns3="c5089722-8509-4a68-ae22-dfcf88cc8485" targetNamespace="http://schemas.microsoft.com/office/2006/metadata/properties" ma:root="true" ma:fieldsID="86c079cbe56406957981eabf9973de5a" ns2:_="" ns3:_="">
    <xsd:import namespace="26e68649-6e11-4c37-8180-46b5f80595e2"/>
    <xsd:import namespace="c5089722-8509-4a68-ae22-dfcf88cc84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e68649-6e11-4c37-8180-46b5f80595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6e7015d-09d8-4687-8d9c-5decbaac6d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089722-8509-4a68-ae22-dfcf88cc848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d4e4cb4-5865-4401-aaad-b6e2eb5f892f}" ma:internalName="TaxCatchAll" ma:showField="CatchAllData" ma:web="c5089722-8509-4a68-ae22-dfcf88cc84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9EB503-89B8-4629-8F89-26F68ADE8D5D}">
  <ds:schemaRefs>
    <ds:schemaRef ds:uri="http://schemas.microsoft.com/office/2006/metadata/properties"/>
    <ds:schemaRef ds:uri="http://schemas.microsoft.com/office/infopath/2007/PartnerControls"/>
    <ds:schemaRef ds:uri="c5089722-8509-4a68-ae22-dfcf88cc8485"/>
    <ds:schemaRef ds:uri="26e68649-6e11-4c37-8180-46b5f80595e2"/>
  </ds:schemaRefs>
</ds:datastoreItem>
</file>

<file path=customXml/itemProps2.xml><?xml version="1.0" encoding="utf-8"?>
<ds:datastoreItem xmlns:ds="http://schemas.openxmlformats.org/officeDocument/2006/customXml" ds:itemID="{FE6D7D0C-539F-4F1F-A02C-ACE63A2F9D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03FA69-6C67-49BD-9790-C5B7DBF846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e68649-6e11-4c37-8180-46b5f80595e2"/>
    <ds:schemaRef ds:uri="c5089722-8509-4a68-ae22-dfcf88cc84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87</Words>
  <Application>Microsoft Office PowerPoint</Application>
  <PresentationFormat>Custom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Halcom 1</vt:lpstr>
      <vt:lpstr>Calibri</vt:lpstr>
      <vt:lpstr>Arial</vt:lpstr>
      <vt:lpstr>Arial Black</vt:lpstr>
      <vt:lpstr>Ink Free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We’re holding a Santa Fun Run for Helen &amp; Douglas House</dc:title>
  <cp:lastModifiedBy>Claire Whittaker</cp:lastModifiedBy>
  <cp:revision>5</cp:revision>
  <dcterms:created xsi:type="dcterms:W3CDTF">2006-08-16T00:00:00Z</dcterms:created>
  <dcterms:modified xsi:type="dcterms:W3CDTF">2025-10-13T12:57:40Z</dcterms:modified>
  <dc:identifier>DAG0cpx7mUU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0x010100AA798568A148BA49BE3B73EEA025DBDE</vt:lpwstr>
  </property>
</Properties>
</file>